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1"/>
  </p:notesMasterIdLst>
  <p:sldIdLst>
    <p:sldId id="256" r:id="rId5"/>
    <p:sldId id="289" r:id="rId6"/>
    <p:sldId id="257" r:id="rId7"/>
    <p:sldId id="298" r:id="rId8"/>
    <p:sldId id="285" r:id="rId9"/>
    <p:sldId id="287" r:id="rId10"/>
    <p:sldId id="296" r:id="rId11"/>
    <p:sldId id="290" r:id="rId12"/>
    <p:sldId id="297" r:id="rId13"/>
    <p:sldId id="288" r:id="rId14"/>
    <p:sldId id="293" r:id="rId15"/>
    <p:sldId id="294" r:id="rId16"/>
    <p:sldId id="300" r:id="rId17"/>
    <p:sldId id="299" r:id="rId18"/>
    <p:sldId id="301" r:id="rId19"/>
    <p:sldId id="30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e Walker" userId="62e39169-b0ad-430a-8778-a977af6f63dc" providerId="ADAL" clId="{3E4743C3-4170-4D8A-9315-A96EC4E53ABB}"/>
    <pc:docChg chg="modSld">
      <pc:chgData name="Joanne Walker" userId="62e39169-b0ad-430a-8778-a977af6f63dc" providerId="ADAL" clId="{3E4743C3-4170-4D8A-9315-A96EC4E53ABB}" dt="2022-05-23T07:39:14.118" v="1" actId="20577"/>
      <pc:docMkLst>
        <pc:docMk/>
      </pc:docMkLst>
      <pc:sldChg chg="modSp mod">
        <pc:chgData name="Joanne Walker" userId="62e39169-b0ad-430a-8778-a977af6f63dc" providerId="ADAL" clId="{3E4743C3-4170-4D8A-9315-A96EC4E53ABB}" dt="2022-05-23T07:39:14.118" v="1" actId="20577"/>
        <pc:sldMkLst>
          <pc:docMk/>
          <pc:sldMk cId="4275593348" sldId="257"/>
        </pc:sldMkLst>
        <pc:spChg chg="mod">
          <ac:chgData name="Joanne Walker" userId="62e39169-b0ad-430a-8778-a977af6f63dc" providerId="ADAL" clId="{3E4743C3-4170-4D8A-9315-A96EC4E53ABB}" dt="2022-05-23T07:39:14.118" v="1" actId="20577"/>
          <ac:spMkLst>
            <pc:docMk/>
            <pc:sldMk cId="4275593348" sldId="257"/>
            <ac:spMk id="14" creationId="{6043BDE9-0858-4BDB-A385-B57D59DFDF91}"/>
          </ac:spMkLst>
        </pc:spChg>
      </pc:sldChg>
    </pc:docChg>
  </pc:docChgLst>
  <pc:docChgLst>
    <pc:chgData name="York, Thomas" userId="86d0d7a5-28e6-4f73-ae01-a31c5cf1eae1" providerId="ADAL" clId="{265BDFC3-3E1D-4395-A996-518F0089CB1E}"/>
    <pc:docChg chg="undo redo custSel addSld modSld">
      <pc:chgData name="York, Thomas" userId="86d0d7a5-28e6-4f73-ae01-a31c5cf1eae1" providerId="ADAL" clId="{265BDFC3-3E1D-4395-A996-518F0089CB1E}" dt="2024-06-06T10:16:34.232" v="778" actId="20577"/>
      <pc:docMkLst>
        <pc:docMk/>
      </pc:docMkLst>
      <pc:sldChg chg="addSp modSp mod">
        <pc:chgData name="York, Thomas" userId="86d0d7a5-28e6-4f73-ae01-a31c5cf1eae1" providerId="ADAL" clId="{265BDFC3-3E1D-4395-A996-518F0089CB1E}" dt="2024-06-06T10:16:34.232" v="778" actId="20577"/>
        <pc:sldMkLst>
          <pc:docMk/>
          <pc:sldMk cId="2245413103" sldId="298"/>
        </pc:sldMkLst>
        <pc:spChg chg="add mod">
          <ac:chgData name="York, Thomas" userId="86d0d7a5-28e6-4f73-ae01-a31c5cf1eae1" providerId="ADAL" clId="{265BDFC3-3E1D-4395-A996-518F0089CB1E}" dt="2024-06-06T10:16:34.232" v="778" actId="20577"/>
          <ac:spMkLst>
            <pc:docMk/>
            <pc:sldMk cId="2245413103" sldId="298"/>
            <ac:spMk id="3" creationId="{91B56C62-3ADC-7533-48C7-74B4970BAD10}"/>
          </ac:spMkLst>
        </pc:spChg>
      </pc:sldChg>
      <pc:sldChg chg="addSp modSp mod">
        <pc:chgData name="York, Thomas" userId="86d0d7a5-28e6-4f73-ae01-a31c5cf1eae1" providerId="ADAL" clId="{265BDFC3-3E1D-4395-A996-518F0089CB1E}" dt="2024-06-06T10:15:54.230" v="674" actId="20577"/>
        <pc:sldMkLst>
          <pc:docMk/>
          <pc:sldMk cId="817026191" sldId="301"/>
        </pc:sldMkLst>
        <pc:spChg chg="mod">
          <ac:chgData name="York, Thomas" userId="86d0d7a5-28e6-4f73-ae01-a31c5cf1eae1" providerId="ADAL" clId="{265BDFC3-3E1D-4395-A996-518F0089CB1E}" dt="2024-06-06T10:15:54.230" v="674" actId="20577"/>
          <ac:spMkLst>
            <pc:docMk/>
            <pc:sldMk cId="817026191" sldId="301"/>
            <ac:spMk id="3" creationId="{59D7046B-4DCF-1D33-DD66-3A5CC5FBD759}"/>
          </ac:spMkLst>
        </pc:spChg>
        <pc:spChg chg="add mod">
          <ac:chgData name="York, Thomas" userId="86d0d7a5-28e6-4f73-ae01-a31c5cf1eae1" providerId="ADAL" clId="{265BDFC3-3E1D-4395-A996-518F0089CB1E}" dt="2024-06-05T15:14:52.667" v="192" actId="404"/>
          <ac:spMkLst>
            <pc:docMk/>
            <pc:sldMk cId="817026191" sldId="301"/>
            <ac:spMk id="5" creationId="{4D1F1435-ED8D-05AC-3464-617AD9C790DF}"/>
          </ac:spMkLst>
        </pc:spChg>
        <pc:spChg chg="add mod">
          <ac:chgData name="York, Thomas" userId="86d0d7a5-28e6-4f73-ae01-a31c5cf1eae1" providerId="ADAL" clId="{265BDFC3-3E1D-4395-A996-518F0089CB1E}" dt="2024-06-05T15:14:51.063" v="188" actId="404"/>
          <ac:spMkLst>
            <pc:docMk/>
            <pc:sldMk cId="817026191" sldId="301"/>
            <ac:spMk id="6" creationId="{4EDC1996-E94B-F0FF-CD80-11909E5012DD}"/>
          </ac:spMkLst>
        </pc:spChg>
        <pc:spChg chg="add mod">
          <ac:chgData name="York, Thomas" userId="86d0d7a5-28e6-4f73-ae01-a31c5cf1eae1" providerId="ADAL" clId="{265BDFC3-3E1D-4395-A996-518F0089CB1E}" dt="2024-06-05T15:14:28.481" v="174" actId="1076"/>
          <ac:spMkLst>
            <pc:docMk/>
            <pc:sldMk cId="817026191" sldId="301"/>
            <ac:spMk id="9" creationId="{2D87931B-D53B-C52E-FB81-3DAD8EEDD16C}"/>
          </ac:spMkLst>
        </pc:spChg>
        <pc:spChg chg="mod">
          <ac:chgData name="York, Thomas" userId="86d0d7a5-28e6-4f73-ae01-a31c5cf1eae1" providerId="ADAL" clId="{265BDFC3-3E1D-4395-A996-518F0089CB1E}" dt="2024-06-05T15:04:42.128" v="3" actId="21"/>
          <ac:spMkLst>
            <pc:docMk/>
            <pc:sldMk cId="817026191" sldId="301"/>
            <ac:spMk id="14" creationId="{6043BDE9-0858-4BDB-A385-B57D59DFDF91}"/>
          </ac:spMkLst>
        </pc:spChg>
        <pc:grpChg chg="add mod">
          <ac:chgData name="York, Thomas" userId="86d0d7a5-28e6-4f73-ae01-a31c5cf1eae1" providerId="ADAL" clId="{265BDFC3-3E1D-4395-A996-518F0089CB1E}" dt="2024-06-05T15:07:21.705" v="144" actId="164"/>
          <ac:grpSpMkLst>
            <pc:docMk/>
            <pc:sldMk cId="817026191" sldId="301"/>
            <ac:grpSpMk id="7" creationId="{D07C3890-9679-B171-491D-61477E9406F6}"/>
          </ac:grpSpMkLst>
        </pc:grpChg>
        <pc:grpChg chg="add mod">
          <ac:chgData name="York, Thomas" userId="86d0d7a5-28e6-4f73-ae01-a31c5cf1eae1" providerId="ADAL" clId="{265BDFC3-3E1D-4395-A996-518F0089CB1E}" dt="2024-06-05T15:14:53.052" v="193" actId="14100"/>
          <ac:grpSpMkLst>
            <pc:docMk/>
            <pc:sldMk cId="817026191" sldId="301"/>
            <ac:grpSpMk id="8" creationId="{B7477630-8447-F81C-239F-DEB62629A1D4}"/>
          </ac:grpSpMkLst>
        </pc:grpChg>
        <pc:picChg chg="mod">
          <ac:chgData name="York, Thomas" userId="86d0d7a5-28e6-4f73-ae01-a31c5cf1eae1" providerId="ADAL" clId="{265BDFC3-3E1D-4395-A996-518F0089CB1E}" dt="2024-06-05T15:14:30.703" v="178" actId="1036"/>
          <ac:picMkLst>
            <pc:docMk/>
            <pc:sldMk cId="817026191" sldId="301"/>
            <ac:picMk id="4" creationId="{50BBC818-7D49-04CD-8127-9DB94060AD21}"/>
          </ac:picMkLst>
        </pc:picChg>
      </pc:sldChg>
      <pc:sldChg chg="addSp delSp modSp add mod">
        <pc:chgData name="York, Thomas" userId="86d0d7a5-28e6-4f73-ae01-a31c5cf1eae1" providerId="ADAL" clId="{265BDFC3-3E1D-4395-A996-518F0089CB1E}" dt="2024-06-06T10:14:51.729" v="553" actId="14100"/>
        <pc:sldMkLst>
          <pc:docMk/>
          <pc:sldMk cId="994124999" sldId="302"/>
        </pc:sldMkLst>
        <pc:spChg chg="mod">
          <ac:chgData name="York, Thomas" userId="86d0d7a5-28e6-4f73-ae01-a31c5cf1eae1" providerId="ADAL" clId="{265BDFC3-3E1D-4395-A996-518F0089CB1E}" dt="2024-06-05T15:15:19.893" v="201" actId="20577"/>
          <ac:spMkLst>
            <pc:docMk/>
            <pc:sldMk cId="994124999" sldId="302"/>
            <ac:spMk id="2" creationId="{00000000-0000-0000-0000-000000000000}"/>
          </ac:spMkLst>
        </pc:spChg>
        <pc:spChg chg="del mod">
          <ac:chgData name="York, Thomas" userId="86d0d7a5-28e6-4f73-ae01-a31c5cf1eae1" providerId="ADAL" clId="{265BDFC3-3E1D-4395-A996-518F0089CB1E}" dt="2024-06-05T15:15:46.485" v="206" actId="478"/>
          <ac:spMkLst>
            <pc:docMk/>
            <pc:sldMk cId="994124999" sldId="302"/>
            <ac:spMk id="3" creationId="{59D7046B-4DCF-1D33-DD66-3A5CC5FBD759}"/>
          </ac:spMkLst>
        </pc:spChg>
        <pc:spChg chg="del mod topLvl">
          <ac:chgData name="York, Thomas" userId="86d0d7a5-28e6-4f73-ae01-a31c5cf1eae1" providerId="ADAL" clId="{265BDFC3-3E1D-4395-A996-518F0089CB1E}" dt="2024-06-05T15:15:57.373" v="209" actId="478"/>
          <ac:spMkLst>
            <pc:docMk/>
            <pc:sldMk cId="994124999" sldId="302"/>
            <ac:spMk id="11" creationId="{73AE0FA0-812F-EB84-4707-1B146A2BBEA4}"/>
          </ac:spMkLst>
        </pc:spChg>
        <pc:spChg chg="mod">
          <ac:chgData name="York, Thomas" userId="86d0d7a5-28e6-4f73-ae01-a31c5cf1eae1" providerId="ADAL" clId="{265BDFC3-3E1D-4395-A996-518F0089CB1E}" dt="2024-06-05T15:21:54.582" v="364" actId="1035"/>
          <ac:spMkLst>
            <pc:docMk/>
            <pc:sldMk cId="994124999" sldId="302"/>
            <ac:spMk id="14" creationId="{6043BDE9-0858-4BDB-A385-B57D59DFDF91}"/>
          </ac:spMkLst>
        </pc:spChg>
        <pc:spChg chg="mod topLvl">
          <ac:chgData name="York, Thomas" userId="86d0d7a5-28e6-4f73-ae01-a31c5cf1eae1" providerId="ADAL" clId="{265BDFC3-3E1D-4395-A996-518F0089CB1E}" dt="2024-06-06T10:14:51.729" v="553" actId="14100"/>
          <ac:spMkLst>
            <pc:docMk/>
            <pc:sldMk cId="994124999" sldId="302"/>
            <ac:spMk id="15" creationId="{E7F8DC80-1465-6176-7646-0BB650CF4A54}"/>
          </ac:spMkLst>
        </pc:spChg>
        <pc:spChg chg="add mod">
          <ac:chgData name="York, Thomas" userId="86d0d7a5-28e6-4f73-ae01-a31c5cf1eae1" providerId="ADAL" clId="{265BDFC3-3E1D-4395-A996-518F0089CB1E}" dt="2024-06-05T15:25:24.884" v="552" actId="1035"/>
          <ac:spMkLst>
            <pc:docMk/>
            <pc:sldMk cId="994124999" sldId="302"/>
            <ac:spMk id="17" creationId="{F405336E-0752-301B-78B6-CB29831974E6}"/>
          </ac:spMkLst>
        </pc:spChg>
        <pc:grpChg chg="del">
          <ac:chgData name="York, Thomas" userId="86d0d7a5-28e6-4f73-ae01-a31c5cf1eae1" providerId="ADAL" clId="{265BDFC3-3E1D-4395-A996-518F0089CB1E}" dt="2024-06-05T15:15:24.909" v="202" actId="478"/>
          <ac:grpSpMkLst>
            <pc:docMk/>
            <pc:sldMk cId="994124999" sldId="302"/>
            <ac:grpSpMk id="8" creationId="{B7477630-8447-F81C-239F-DEB62629A1D4}"/>
          </ac:grpSpMkLst>
        </pc:grpChg>
        <pc:grpChg chg="add del mod">
          <ac:chgData name="York, Thomas" userId="86d0d7a5-28e6-4f73-ae01-a31c5cf1eae1" providerId="ADAL" clId="{265BDFC3-3E1D-4395-A996-518F0089CB1E}" dt="2024-06-05T15:15:57.373" v="209" actId="478"/>
          <ac:grpSpMkLst>
            <pc:docMk/>
            <pc:sldMk cId="994124999" sldId="302"/>
            <ac:grpSpMk id="9" creationId="{4361531A-163C-90C4-7BE8-ECAEE57098F9}"/>
          </ac:grpSpMkLst>
        </pc:grpChg>
        <pc:grpChg chg="del mod">
          <ac:chgData name="York, Thomas" userId="86d0d7a5-28e6-4f73-ae01-a31c5cf1eae1" providerId="ADAL" clId="{265BDFC3-3E1D-4395-A996-518F0089CB1E}" dt="2024-06-05T15:15:54.449" v="208" actId="478"/>
          <ac:grpSpMkLst>
            <pc:docMk/>
            <pc:sldMk cId="994124999" sldId="302"/>
            <ac:grpSpMk id="10" creationId="{7D14B27A-B232-BB2D-1B87-50CD1FDEDA96}"/>
          </ac:grpSpMkLst>
        </pc:grpChg>
        <pc:grpChg chg="add mod">
          <ac:chgData name="York, Thomas" userId="86d0d7a5-28e6-4f73-ae01-a31c5cf1eae1" providerId="ADAL" clId="{265BDFC3-3E1D-4395-A996-518F0089CB1E}" dt="2024-06-06T10:14:51.729" v="553" actId="14100"/>
          <ac:grpSpMkLst>
            <pc:docMk/>
            <pc:sldMk cId="994124999" sldId="302"/>
            <ac:grpSpMk id="16" creationId="{CA3B2344-3F36-5553-C060-B225EFB578BA}"/>
          </ac:grpSpMkLst>
        </pc:grpChg>
        <pc:grpChg chg="add mod">
          <ac:chgData name="York, Thomas" userId="86d0d7a5-28e6-4f73-ae01-a31c5cf1eae1" providerId="ADAL" clId="{265BDFC3-3E1D-4395-A996-518F0089CB1E}" dt="2024-06-06T10:14:51.729" v="553" actId="14100"/>
          <ac:grpSpMkLst>
            <pc:docMk/>
            <pc:sldMk cId="994124999" sldId="302"/>
            <ac:grpSpMk id="18" creationId="{8EB128B0-3494-8F67-5DB9-63B48FC318EF}"/>
          </ac:grpSpMkLst>
        </pc:grpChg>
        <pc:picChg chg="del mod">
          <ac:chgData name="York, Thomas" userId="86d0d7a5-28e6-4f73-ae01-a31c5cf1eae1" providerId="ADAL" clId="{265BDFC3-3E1D-4395-A996-518F0089CB1E}" dt="2024-06-05T15:15:54.449" v="208" actId="478"/>
          <ac:picMkLst>
            <pc:docMk/>
            <pc:sldMk cId="994124999" sldId="302"/>
            <ac:picMk id="12" creationId="{F04D098D-FC0B-68FF-F4B7-B4D67B73B859}"/>
          </ac:picMkLst>
        </pc:picChg>
        <pc:picChg chg="add mod">
          <ac:chgData name="York, Thomas" userId="86d0d7a5-28e6-4f73-ae01-a31c5cf1eae1" providerId="ADAL" clId="{265BDFC3-3E1D-4395-A996-518F0089CB1E}" dt="2024-06-06T10:14:51.729" v="553" actId="14100"/>
          <ac:picMkLst>
            <pc:docMk/>
            <pc:sldMk cId="994124999" sldId="302"/>
            <ac:picMk id="1026" creationId="{805E8904-E7F9-45F1-F867-71315707E778}"/>
          </ac:picMkLst>
        </pc:picChg>
        <pc:picChg chg="add mod">
          <ac:chgData name="York, Thomas" userId="86d0d7a5-28e6-4f73-ae01-a31c5cf1eae1" providerId="ADAL" clId="{265BDFC3-3E1D-4395-A996-518F0089CB1E}" dt="2024-06-06T10:14:51.729" v="553" actId="14100"/>
          <ac:picMkLst>
            <pc:docMk/>
            <pc:sldMk cId="994124999" sldId="302"/>
            <ac:picMk id="1028" creationId="{472830C5-64E3-6875-1A61-5B31CA9EE779}"/>
          </ac:picMkLst>
        </pc:picChg>
        <pc:picChg chg="add mod">
          <ac:chgData name="York, Thomas" userId="86d0d7a5-28e6-4f73-ae01-a31c5cf1eae1" providerId="ADAL" clId="{265BDFC3-3E1D-4395-A996-518F0089CB1E}" dt="2024-06-06T10:14:51.729" v="553" actId="14100"/>
          <ac:picMkLst>
            <pc:docMk/>
            <pc:sldMk cId="994124999" sldId="302"/>
            <ac:picMk id="1030" creationId="{72CCA354-1166-A972-1158-7AC90F9FB0D9}"/>
          </ac:picMkLst>
        </pc:picChg>
        <pc:picChg chg="add">
          <ac:chgData name="York, Thomas" userId="86d0d7a5-28e6-4f73-ae01-a31c5cf1eae1" providerId="ADAL" clId="{265BDFC3-3E1D-4395-A996-518F0089CB1E}" dt="2024-06-05T15:22:36.042" v="427"/>
          <ac:picMkLst>
            <pc:docMk/>
            <pc:sldMk cId="994124999" sldId="302"/>
            <ac:picMk id="1032" creationId="{D7E661BE-7A13-19F9-3B98-077B1BF0BDD7}"/>
          </ac:picMkLst>
        </pc:picChg>
      </pc:sldChg>
    </pc:docChg>
  </pc:docChgLst>
  <pc:docChgLst>
    <pc:chgData name="York, Thomas" userId="86d0d7a5-28e6-4f73-ae01-a31c5cf1eae1" providerId="ADAL" clId="{40016C08-3BDA-4A35-BF62-F7B786183293}"/>
    <pc:docChg chg="modSld">
      <pc:chgData name="York, Thomas" userId="86d0d7a5-28e6-4f73-ae01-a31c5cf1eae1" providerId="ADAL" clId="{40016C08-3BDA-4A35-BF62-F7B786183293}" dt="2024-07-23T11:18:02.775" v="7"/>
      <pc:docMkLst>
        <pc:docMk/>
      </pc:docMkLst>
      <pc:sldChg chg="modSp mod">
        <pc:chgData name="York, Thomas" userId="86d0d7a5-28e6-4f73-ae01-a31c5cf1eae1" providerId="ADAL" clId="{40016C08-3BDA-4A35-BF62-F7B786183293}" dt="2024-07-23T11:18:02.775" v="7"/>
        <pc:sldMkLst>
          <pc:docMk/>
          <pc:sldMk cId="4275593348" sldId="257"/>
        </pc:sldMkLst>
        <pc:spChg chg="mod">
          <ac:chgData name="York, Thomas" userId="86d0d7a5-28e6-4f73-ae01-a31c5cf1eae1" providerId="ADAL" clId="{40016C08-3BDA-4A35-BF62-F7B786183293}" dt="2024-07-23T11:18:02.775" v="7"/>
          <ac:spMkLst>
            <pc:docMk/>
            <pc:sldMk cId="4275593348" sldId="257"/>
            <ac:spMk id="14" creationId="{6043BDE9-0858-4BDB-A385-B57D59DFDF91}"/>
          </ac:spMkLst>
        </pc:spChg>
      </pc:sldChg>
    </pc:docChg>
  </pc:docChgLst>
  <pc:docChgLst>
    <pc:chgData name="Thomas York" userId="4fd8af2f-85be-45b0-ab3e-158032fa8486" providerId="ADAL" clId="{859D45FC-7012-490A-9753-5258C9C6AB05}"/>
    <pc:docChg chg="custSel delSld modSld">
      <pc:chgData name="Thomas York" userId="4fd8af2f-85be-45b0-ab3e-158032fa8486" providerId="ADAL" clId="{859D45FC-7012-490A-9753-5258C9C6AB05}" dt="2023-12-08T12:13:03.603" v="141" actId="20577"/>
      <pc:docMkLst>
        <pc:docMk/>
      </pc:docMkLst>
      <pc:sldChg chg="modSp mod">
        <pc:chgData name="Thomas York" userId="4fd8af2f-85be-45b0-ab3e-158032fa8486" providerId="ADAL" clId="{859D45FC-7012-490A-9753-5258C9C6AB05}" dt="2023-12-08T12:01:36.314" v="3" actId="20577"/>
        <pc:sldMkLst>
          <pc:docMk/>
          <pc:sldMk cId="4275593348" sldId="257"/>
        </pc:sldMkLst>
        <pc:spChg chg="mod">
          <ac:chgData name="Thomas York" userId="4fd8af2f-85be-45b0-ab3e-158032fa8486" providerId="ADAL" clId="{859D45FC-7012-490A-9753-5258C9C6AB05}" dt="2023-12-08T12:01:36.314" v="3" actId="20577"/>
          <ac:spMkLst>
            <pc:docMk/>
            <pc:sldMk cId="4275593348" sldId="257"/>
            <ac:spMk id="14" creationId="{6043BDE9-0858-4BDB-A385-B57D59DFDF91}"/>
          </ac:spMkLst>
        </pc:spChg>
      </pc:sldChg>
      <pc:sldChg chg="del">
        <pc:chgData name="Thomas York" userId="4fd8af2f-85be-45b0-ab3e-158032fa8486" providerId="ADAL" clId="{859D45FC-7012-490A-9753-5258C9C6AB05}" dt="2023-12-08T12:09:03.542" v="9" actId="47"/>
        <pc:sldMkLst>
          <pc:docMk/>
          <pc:sldMk cId="3847673257" sldId="292"/>
        </pc:sldMkLst>
      </pc:sldChg>
      <pc:sldChg chg="addSp modSp">
        <pc:chgData name="Thomas York" userId="4fd8af2f-85be-45b0-ab3e-158032fa8486" providerId="ADAL" clId="{859D45FC-7012-490A-9753-5258C9C6AB05}" dt="2023-12-08T12:09:00.575" v="8"/>
        <pc:sldMkLst>
          <pc:docMk/>
          <pc:sldMk cId="532645744" sldId="294"/>
        </pc:sldMkLst>
        <pc:spChg chg="add mod">
          <ac:chgData name="Thomas York" userId="4fd8af2f-85be-45b0-ab3e-158032fa8486" providerId="ADAL" clId="{859D45FC-7012-490A-9753-5258C9C6AB05}" dt="2023-12-08T12:09:00.575" v="8"/>
          <ac:spMkLst>
            <pc:docMk/>
            <pc:sldMk cId="532645744" sldId="294"/>
            <ac:spMk id="3" creationId="{A16EC391-F77D-049A-694A-7384C082C532}"/>
          </ac:spMkLst>
        </pc:spChg>
      </pc:sldChg>
      <pc:sldChg chg="modSp mod">
        <pc:chgData name="Thomas York" userId="4fd8af2f-85be-45b0-ab3e-158032fa8486" providerId="ADAL" clId="{859D45FC-7012-490A-9753-5258C9C6AB05}" dt="2023-12-08T12:01:49.799" v="7" actId="20577"/>
        <pc:sldMkLst>
          <pc:docMk/>
          <pc:sldMk cId="2245413103" sldId="298"/>
        </pc:sldMkLst>
        <pc:spChg chg="mod">
          <ac:chgData name="Thomas York" userId="4fd8af2f-85be-45b0-ab3e-158032fa8486" providerId="ADAL" clId="{859D45FC-7012-490A-9753-5258C9C6AB05}" dt="2023-12-08T12:01:49.799" v="7" actId="20577"/>
          <ac:spMkLst>
            <pc:docMk/>
            <pc:sldMk cId="2245413103" sldId="298"/>
            <ac:spMk id="14" creationId="{6043BDE9-0858-4BDB-A385-B57D59DFDF91}"/>
          </ac:spMkLst>
        </pc:spChg>
      </pc:sldChg>
      <pc:sldChg chg="addSp modSp mod">
        <pc:chgData name="Thomas York" userId="4fd8af2f-85be-45b0-ab3e-158032fa8486" providerId="ADAL" clId="{859D45FC-7012-490A-9753-5258C9C6AB05}" dt="2023-12-08T12:13:03.603" v="141" actId="20577"/>
        <pc:sldMkLst>
          <pc:docMk/>
          <pc:sldMk cId="2965982804" sldId="299"/>
        </pc:sldMkLst>
        <pc:spChg chg="add mod">
          <ac:chgData name="Thomas York" userId="4fd8af2f-85be-45b0-ab3e-158032fa8486" providerId="ADAL" clId="{859D45FC-7012-490A-9753-5258C9C6AB05}" dt="2023-12-08T12:13:03.603" v="141" actId="20577"/>
          <ac:spMkLst>
            <pc:docMk/>
            <pc:sldMk cId="2965982804" sldId="299"/>
            <ac:spMk id="3" creationId="{59D7046B-4DCF-1D33-DD66-3A5CC5FBD759}"/>
          </ac:spMkLst>
        </pc:spChg>
      </pc:sldChg>
    </pc:docChg>
  </pc:docChgLst>
  <pc:docChgLst>
    <pc:chgData name="York, Thomas" userId="S::thomas.york@informa.com::86d0d7a5-28e6-4f73-ae01-a31c5cf1eae1" providerId="AD" clId="Web-{478213B2-F8F0-F09B-A420-4F9475B5834E}"/>
    <pc:docChg chg="mod addSld modSld modMainMaster">
      <pc:chgData name="York, Thomas" userId="S::thomas.york@informa.com::86d0d7a5-28e6-4f73-ae01-a31c5cf1eae1" providerId="AD" clId="Web-{478213B2-F8F0-F09B-A420-4F9475B5834E}" dt="2024-06-05T15:04:00.644" v="299" actId="14100"/>
      <pc:docMkLst>
        <pc:docMk/>
      </pc:docMkLst>
      <pc:sldChg chg="modSp">
        <pc:chgData name="York, Thomas" userId="S::thomas.york@informa.com::86d0d7a5-28e6-4f73-ae01-a31c5cf1eae1" providerId="AD" clId="Web-{478213B2-F8F0-F09B-A420-4F9475B5834E}" dt="2024-06-05T14:33:09.461" v="6" actId="20577"/>
        <pc:sldMkLst>
          <pc:docMk/>
          <pc:sldMk cId="2030425023" sldId="293"/>
        </pc:sldMkLst>
        <pc:spChg chg="mod">
          <ac:chgData name="York, Thomas" userId="S::thomas.york@informa.com::86d0d7a5-28e6-4f73-ae01-a31c5cf1eae1" providerId="AD" clId="Web-{478213B2-F8F0-F09B-A420-4F9475B5834E}" dt="2024-06-05T14:33:09.461" v="6" actId="20577"/>
          <ac:spMkLst>
            <pc:docMk/>
            <pc:sldMk cId="2030425023" sldId="293"/>
            <ac:spMk id="14" creationId="{6043BDE9-0858-4BDB-A385-B57D59DFDF91}"/>
          </ac:spMkLst>
        </pc:spChg>
      </pc:sldChg>
      <pc:sldChg chg="modSp">
        <pc:chgData name="York, Thomas" userId="S::thomas.york@informa.com::86d0d7a5-28e6-4f73-ae01-a31c5cf1eae1" providerId="AD" clId="Web-{478213B2-F8F0-F09B-A420-4F9475B5834E}" dt="2024-06-05T14:36:57.593" v="127" actId="20577"/>
        <pc:sldMkLst>
          <pc:docMk/>
          <pc:sldMk cId="532645744" sldId="294"/>
        </pc:sldMkLst>
        <pc:spChg chg="mod">
          <ac:chgData name="York, Thomas" userId="S::thomas.york@informa.com::86d0d7a5-28e6-4f73-ae01-a31c5cf1eae1" providerId="AD" clId="Web-{478213B2-F8F0-F09B-A420-4F9475B5834E}" dt="2024-06-05T14:36:57.593" v="127" actId="20577"/>
          <ac:spMkLst>
            <pc:docMk/>
            <pc:sldMk cId="532645744" sldId="294"/>
            <ac:spMk id="3" creationId="{A16EC391-F77D-049A-694A-7384C082C532}"/>
          </ac:spMkLst>
        </pc:spChg>
      </pc:sldChg>
      <pc:sldChg chg="modSp">
        <pc:chgData name="York, Thomas" userId="S::thomas.york@informa.com::86d0d7a5-28e6-4f73-ae01-a31c5cf1eae1" providerId="AD" clId="Web-{478213B2-F8F0-F09B-A420-4F9475B5834E}" dt="2024-06-05T14:42:56.901" v="183" actId="20577"/>
        <pc:sldMkLst>
          <pc:docMk/>
          <pc:sldMk cId="2965982804" sldId="299"/>
        </pc:sldMkLst>
        <pc:spChg chg="mod">
          <ac:chgData name="York, Thomas" userId="S::thomas.york@informa.com::86d0d7a5-28e6-4f73-ae01-a31c5cf1eae1" providerId="AD" clId="Web-{478213B2-F8F0-F09B-A420-4F9475B5834E}" dt="2024-06-05T14:42:56.901" v="183" actId="20577"/>
          <ac:spMkLst>
            <pc:docMk/>
            <pc:sldMk cId="2965982804" sldId="299"/>
            <ac:spMk id="2" creationId="{00000000-0000-0000-0000-000000000000}"/>
          </ac:spMkLst>
        </pc:spChg>
      </pc:sldChg>
      <pc:sldChg chg="modSp">
        <pc:chgData name="York, Thomas" userId="S::thomas.york@informa.com::86d0d7a5-28e6-4f73-ae01-a31c5cf1eae1" providerId="AD" clId="Web-{478213B2-F8F0-F09B-A420-4F9475B5834E}" dt="2024-06-05T14:34:10.525" v="40" actId="20577"/>
        <pc:sldMkLst>
          <pc:docMk/>
          <pc:sldMk cId="1703746277" sldId="300"/>
        </pc:sldMkLst>
        <pc:spChg chg="mod">
          <ac:chgData name="York, Thomas" userId="S::thomas.york@informa.com::86d0d7a5-28e6-4f73-ae01-a31c5cf1eae1" providerId="AD" clId="Web-{478213B2-F8F0-F09B-A420-4F9475B5834E}" dt="2024-06-05T14:34:10.525" v="40" actId="20577"/>
          <ac:spMkLst>
            <pc:docMk/>
            <pc:sldMk cId="1703746277" sldId="300"/>
            <ac:spMk id="3" creationId="{5A335FD7-9BB9-6E84-1A28-15D537E65466}"/>
          </ac:spMkLst>
        </pc:spChg>
      </pc:sldChg>
      <pc:sldChg chg="addSp delSp modSp add replId">
        <pc:chgData name="York, Thomas" userId="S::thomas.york@informa.com::86d0d7a5-28e6-4f73-ae01-a31c5cf1eae1" providerId="AD" clId="Web-{478213B2-F8F0-F09B-A420-4F9475B5834E}" dt="2024-06-05T15:04:00.644" v="299" actId="14100"/>
        <pc:sldMkLst>
          <pc:docMk/>
          <pc:sldMk cId="817026191" sldId="301"/>
        </pc:sldMkLst>
        <pc:spChg chg="mod">
          <ac:chgData name="York, Thomas" userId="S::thomas.york@informa.com::86d0d7a5-28e6-4f73-ae01-a31c5cf1eae1" providerId="AD" clId="Web-{478213B2-F8F0-F09B-A420-4F9475B5834E}" dt="2024-06-05T14:45:34" v="191" actId="20577"/>
          <ac:spMkLst>
            <pc:docMk/>
            <pc:sldMk cId="817026191" sldId="301"/>
            <ac:spMk id="2" creationId="{00000000-0000-0000-0000-000000000000}"/>
          </ac:spMkLst>
        </pc:spChg>
        <pc:spChg chg="mod">
          <ac:chgData name="York, Thomas" userId="S::thomas.york@informa.com::86d0d7a5-28e6-4f73-ae01-a31c5cf1eae1" providerId="AD" clId="Web-{478213B2-F8F0-F09B-A420-4F9475B5834E}" dt="2024-06-05T15:03:19.377" v="288" actId="20577"/>
          <ac:spMkLst>
            <pc:docMk/>
            <pc:sldMk cId="817026191" sldId="301"/>
            <ac:spMk id="3" creationId="{59D7046B-4DCF-1D33-DD66-3A5CC5FBD759}"/>
          </ac:spMkLst>
        </pc:spChg>
        <pc:spChg chg="mod">
          <ac:chgData name="York, Thomas" userId="S::thomas.york@informa.com::86d0d7a5-28e6-4f73-ae01-a31c5cf1eae1" providerId="AD" clId="Web-{478213B2-F8F0-F09B-A420-4F9475B5834E}" dt="2024-06-05T15:04:00.644" v="299" actId="14100"/>
          <ac:spMkLst>
            <pc:docMk/>
            <pc:sldMk cId="817026191" sldId="301"/>
            <ac:spMk id="14" creationId="{6043BDE9-0858-4BDB-A385-B57D59DFDF91}"/>
          </ac:spMkLst>
        </pc:spChg>
        <pc:picChg chg="add mod">
          <ac:chgData name="York, Thomas" userId="S::thomas.york@informa.com::86d0d7a5-28e6-4f73-ae01-a31c5cf1eae1" providerId="AD" clId="Web-{478213B2-F8F0-F09B-A420-4F9475B5834E}" dt="2024-06-05T15:03:46.769" v="295" actId="1076"/>
          <ac:picMkLst>
            <pc:docMk/>
            <pc:sldMk cId="817026191" sldId="301"/>
            <ac:picMk id="4" creationId="{50BBC818-7D49-04CD-8127-9DB94060AD21}"/>
          </ac:picMkLst>
        </pc:picChg>
        <pc:picChg chg="del">
          <ac:chgData name="York, Thomas" userId="S::thomas.york@informa.com::86d0d7a5-28e6-4f73-ae01-a31c5cf1eae1" providerId="AD" clId="Web-{478213B2-F8F0-F09B-A420-4F9475B5834E}" dt="2024-06-05T14:39:42.754" v="129"/>
          <ac:picMkLst>
            <pc:docMk/>
            <pc:sldMk cId="817026191" sldId="301"/>
            <ac:picMk id="1026" creationId="{795E7268-4E0B-E403-2B5C-110BDD6E2B57}"/>
          </ac:picMkLst>
        </pc:picChg>
      </pc:sldChg>
      <pc:sldMasterChg chg="addSp">
        <pc:chgData name="York, Thomas" userId="S::thomas.york@informa.com::86d0d7a5-28e6-4f73-ae01-a31c5cf1eae1" providerId="AD" clId="Web-{478213B2-F8F0-F09B-A420-4F9475B5834E}" dt="2024-06-05T13:45:30.788" v="0" actId="33475"/>
        <pc:sldMasterMkLst>
          <pc:docMk/>
          <pc:sldMasterMk cId="1399911337" sldId="2147483696"/>
        </pc:sldMasterMkLst>
        <pc:spChg chg="add">
          <ac:chgData name="York, Thomas" userId="S::thomas.york@informa.com::86d0d7a5-28e6-4f73-ae01-a31c5cf1eae1" providerId="AD" clId="Web-{478213B2-F8F0-F09B-A420-4F9475B5834E}" dt="2024-06-05T13:45:30.788" v="0" actId="33475"/>
          <ac:spMkLst>
            <pc:docMk/>
            <pc:sldMasterMk cId="1399911337" sldId="2147483696"/>
            <ac:spMk id="8" creationId="{C4D119BD-B3A2-C9EB-3CAB-F1A58FC7F28F}"/>
          </ac:spMkLst>
        </pc:spChg>
      </pc:sldMasterChg>
    </pc:docChg>
  </pc:docChgLst>
  <pc:docChgLst>
    <pc:chgData name="Thomas York" userId="S::t.york@future-science-group.com::4fd8af2f-85be-45b0-ab3e-158032fa8486" providerId="AD" clId="Web-{FB568BA1-CF25-5817-A4E7-551A98EAAA97}"/>
    <pc:docChg chg="modSld">
      <pc:chgData name="Thomas York" userId="S::t.york@future-science-group.com::4fd8af2f-85be-45b0-ab3e-158032fa8486" providerId="AD" clId="Web-{FB568BA1-CF25-5817-A4E7-551A98EAAA97}" dt="2023-08-04T14:21:41.393" v="2" actId="20577"/>
      <pc:docMkLst>
        <pc:docMk/>
      </pc:docMkLst>
      <pc:sldChg chg="modSp">
        <pc:chgData name="Thomas York" userId="S::t.york@future-science-group.com::4fd8af2f-85be-45b0-ab3e-158032fa8486" providerId="AD" clId="Web-{FB568BA1-CF25-5817-A4E7-551A98EAAA97}" dt="2023-08-04T14:21:41.393" v="2" actId="20577"/>
        <pc:sldMkLst>
          <pc:docMk/>
          <pc:sldMk cId="2030425023" sldId="293"/>
        </pc:sldMkLst>
        <pc:spChg chg="mod">
          <ac:chgData name="Thomas York" userId="S::t.york@future-science-group.com::4fd8af2f-85be-45b0-ab3e-158032fa8486" providerId="AD" clId="Web-{FB568BA1-CF25-5817-A4E7-551A98EAAA97}" dt="2023-08-04T14:21:41.393" v="2" actId="20577"/>
          <ac:spMkLst>
            <pc:docMk/>
            <pc:sldMk cId="2030425023" sldId="293"/>
            <ac:spMk id="14" creationId="{6043BDE9-0858-4BDB-A385-B57D59DFDF91}"/>
          </ac:spMkLst>
        </pc:spChg>
      </pc:sldChg>
    </pc:docChg>
  </pc:docChgLst>
  <pc:docChgLst>
    <pc:chgData name="Thomas York" userId="4fd8af2f-85be-45b0-ab3e-158032fa8486" providerId="ADAL" clId="{08DA60E1-ACAB-4EF3-9687-41E021F138B2}"/>
    <pc:docChg chg="undo custSel addSld modSld">
      <pc:chgData name="Thomas York" userId="4fd8af2f-85be-45b0-ab3e-158032fa8486" providerId="ADAL" clId="{08DA60E1-ACAB-4EF3-9687-41E021F138B2}" dt="2023-09-06T10:57:57.365" v="649" actId="20577"/>
      <pc:docMkLst>
        <pc:docMk/>
      </pc:docMkLst>
      <pc:sldChg chg="addSp modSp mod">
        <pc:chgData name="Thomas York" userId="4fd8af2f-85be-45b0-ab3e-158032fa8486" providerId="ADAL" clId="{08DA60E1-ACAB-4EF3-9687-41E021F138B2}" dt="2023-09-06T10:49:23.875" v="423" actId="20577"/>
        <pc:sldMkLst>
          <pc:docMk/>
          <pc:sldMk cId="4275593348" sldId="257"/>
        </pc:sldMkLst>
        <pc:spChg chg="add mod">
          <ac:chgData name="Thomas York" userId="4fd8af2f-85be-45b0-ab3e-158032fa8486" providerId="ADAL" clId="{08DA60E1-ACAB-4EF3-9687-41E021F138B2}" dt="2023-09-06T10:49:23.875" v="423" actId="20577"/>
          <ac:spMkLst>
            <pc:docMk/>
            <pc:sldMk cId="4275593348" sldId="257"/>
            <ac:spMk id="3" creationId="{8855FD2A-0574-908D-1E88-7F2E35275E84}"/>
          </ac:spMkLst>
        </pc:spChg>
        <pc:spChg chg="mod">
          <ac:chgData name="Thomas York" userId="4fd8af2f-85be-45b0-ab3e-158032fa8486" providerId="ADAL" clId="{08DA60E1-ACAB-4EF3-9687-41E021F138B2}" dt="2023-09-06T10:40:22.857" v="80" actId="1076"/>
          <ac:spMkLst>
            <pc:docMk/>
            <pc:sldMk cId="4275593348" sldId="257"/>
            <ac:spMk id="14" creationId="{6043BDE9-0858-4BDB-A385-B57D59DFDF91}"/>
          </ac:spMkLst>
        </pc:spChg>
      </pc:sldChg>
      <pc:sldChg chg="modSp mod">
        <pc:chgData name="Thomas York" userId="4fd8af2f-85be-45b0-ab3e-158032fa8486" providerId="ADAL" clId="{08DA60E1-ACAB-4EF3-9687-41E021F138B2}" dt="2023-09-06T10:46:48.059" v="300" actId="6549"/>
        <pc:sldMkLst>
          <pc:docMk/>
          <pc:sldMk cId="263784767" sldId="289"/>
        </pc:sldMkLst>
        <pc:graphicFrameChg chg="modGraphic">
          <ac:chgData name="Thomas York" userId="4fd8af2f-85be-45b0-ab3e-158032fa8486" providerId="ADAL" clId="{08DA60E1-ACAB-4EF3-9687-41E021F138B2}" dt="2023-09-06T10:46:48.059" v="300" actId="6549"/>
          <ac:graphicFrameMkLst>
            <pc:docMk/>
            <pc:sldMk cId="263784767" sldId="289"/>
            <ac:graphicFrameMk id="4" creationId="{0ACA0230-A9D7-404C-B9FE-D3D6AAB9A0F7}"/>
          </ac:graphicFrameMkLst>
        </pc:graphicFrameChg>
      </pc:sldChg>
      <pc:sldChg chg="addSp modSp mod">
        <pc:chgData name="Thomas York" userId="4fd8af2f-85be-45b0-ab3e-158032fa8486" providerId="ADAL" clId="{08DA60E1-ACAB-4EF3-9687-41E021F138B2}" dt="2023-09-06T10:56:10.502" v="479" actId="20577"/>
        <pc:sldMkLst>
          <pc:docMk/>
          <pc:sldMk cId="532645744" sldId="294"/>
        </pc:sldMkLst>
        <pc:spChg chg="mod">
          <ac:chgData name="Thomas York" userId="4fd8af2f-85be-45b0-ab3e-158032fa8486" providerId="ADAL" clId="{08DA60E1-ACAB-4EF3-9687-41E021F138B2}" dt="2023-09-06T10:55:25.954" v="458" actId="20577"/>
          <ac:spMkLst>
            <pc:docMk/>
            <pc:sldMk cId="532645744" sldId="294"/>
            <ac:spMk id="2" creationId="{00000000-0000-0000-0000-000000000000}"/>
          </ac:spMkLst>
        </pc:spChg>
        <pc:spChg chg="mod">
          <ac:chgData name="Thomas York" userId="4fd8af2f-85be-45b0-ab3e-158032fa8486" providerId="ADAL" clId="{08DA60E1-ACAB-4EF3-9687-41E021F138B2}" dt="2023-09-06T10:56:10.502" v="479" actId="20577"/>
          <ac:spMkLst>
            <pc:docMk/>
            <pc:sldMk cId="532645744" sldId="294"/>
            <ac:spMk id="14" creationId="{6043BDE9-0858-4BDB-A385-B57D59DFDF91}"/>
          </ac:spMkLst>
        </pc:spChg>
        <pc:picChg chg="add mod">
          <ac:chgData name="Thomas York" userId="4fd8af2f-85be-45b0-ab3e-158032fa8486" providerId="ADAL" clId="{08DA60E1-ACAB-4EF3-9687-41E021F138B2}" dt="2023-09-06T10:51:02.962" v="439" actId="1076"/>
          <ac:picMkLst>
            <pc:docMk/>
            <pc:sldMk cId="532645744" sldId="294"/>
            <ac:picMk id="1026" creationId="{795E7268-4E0B-E403-2B5C-110BDD6E2B57}"/>
          </ac:picMkLst>
        </pc:picChg>
      </pc:sldChg>
      <pc:sldChg chg="modSp add mod">
        <pc:chgData name="Thomas York" userId="4fd8af2f-85be-45b0-ab3e-158032fa8486" providerId="ADAL" clId="{08DA60E1-ACAB-4EF3-9687-41E021F138B2}" dt="2023-09-06T10:40:30.893" v="81"/>
        <pc:sldMkLst>
          <pc:docMk/>
          <pc:sldMk cId="2245413103" sldId="298"/>
        </pc:sldMkLst>
        <pc:spChg chg="mod">
          <ac:chgData name="Thomas York" userId="4fd8af2f-85be-45b0-ab3e-158032fa8486" providerId="ADAL" clId="{08DA60E1-ACAB-4EF3-9687-41E021F138B2}" dt="2023-09-06T10:40:30.893" v="81"/>
          <ac:spMkLst>
            <pc:docMk/>
            <pc:sldMk cId="2245413103" sldId="298"/>
            <ac:spMk id="14" creationId="{6043BDE9-0858-4BDB-A385-B57D59DFDF91}"/>
          </ac:spMkLst>
        </pc:spChg>
      </pc:sldChg>
      <pc:sldChg chg="add">
        <pc:chgData name="Thomas York" userId="4fd8af2f-85be-45b0-ab3e-158032fa8486" providerId="ADAL" clId="{08DA60E1-ACAB-4EF3-9687-41E021F138B2}" dt="2023-09-06T10:55:14.461" v="440" actId="2890"/>
        <pc:sldMkLst>
          <pc:docMk/>
          <pc:sldMk cId="2965982804" sldId="299"/>
        </pc:sldMkLst>
      </pc:sldChg>
      <pc:sldChg chg="addSp modSp add mod">
        <pc:chgData name="Thomas York" userId="4fd8af2f-85be-45b0-ab3e-158032fa8486" providerId="ADAL" clId="{08DA60E1-ACAB-4EF3-9687-41E021F138B2}" dt="2023-09-06T10:57:57.365" v="649" actId="20577"/>
        <pc:sldMkLst>
          <pc:docMk/>
          <pc:sldMk cId="1703746277" sldId="300"/>
        </pc:sldMkLst>
        <pc:spChg chg="mod">
          <ac:chgData name="Thomas York" userId="4fd8af2f-85be-45b0-ab3e-158032fa8486" providerId="ADAL" clId="{08DA60E1-ACAB-4EF3-9687-41E021F138B2}" dt="2023-09-06T10:56:26.094" v="521" actId="20577"/>
          <ac:spMkLst>
            <pc:docMk/>
            <pc:sldMk cId="1703746277" sldId="300"/>
            <ac:spMk id="2" creationId="{00000000-0000-0000-0000-000000000000}"/>
          </ac:spMkLst>
        </pc:spChg>
        <pc:spChg chg="add mod">
          <ac:chgData name="Thomas York" userId="4fd8af2f-85be-45b0-ab3e-158032fa8486" providerId="ADAL" clId="{08DA60E1-ACAB-4EF3-9687-41E021F138B2}" dt="2023-09-06T10:57:57.365" v="649" actId="20577"/>
          <ac:spMkLst>
            <pc:docMk/>
            <pc:sldMk cId="1703746277" sldId="300"/>
            <ac:spMk id="3" creationId="{5A335FD7-9BB9-6E84-1A28-15D537E65466}"/>
          </ac:spMkLst>
        </pc:spChg>
        <pc:spChg chg="mod">
          <ac:chgData name="Thomas York" userId="4fd8af2f-85be-45b0-ab3e-158032fa8486" providerId="ADAL" clId="{08DA60E1-ACAB-4EF3-9687-41E021F138B2}" dt="2023-09-06T10:56:33.471" v="542" actId="20577"/>
          <ac:spMkLst>
            <pc:docMk/>
            <pc:sldMk cId="1703746277" sldId="300"/>
            <ac:spMk id="14" creationId="{6043BDE9-0858-4BDB-A385-B57D59DFDF9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CB798-6DF0-4000-A0E4-CCE9EE844872}" type="datetimeFigureOut">
              <a:rPr lang="en-GB" smtClean="0"/>
              <a:t>23/07/2024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15D5F8-E146-4BD3-8428-BE6D49BE247B}" type="slidenum">
              <a:rPr lang="en-GB" smtClean="0"/>
              <a:t>‹#›</a:t>
            </a:fld>
            <a:endParaRPr lang="en-GB"/>
          </a:p>
        </p:txBody>
      </p:sp>
    </p:spTree>
    <p:extLst>
      <p:ext uri="{BB962C8B-B14F-4D97-AF65-F5344CB8AC3E}">
        <p14:creationId xmlns:p14="http://schemas.microsoft.com/office/powerpoint/2010/main" val="4179330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BAE5-FAF4-48B0-A001-66D26839035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323F7708-5E4A-4BC9-8136-B77BC4BF22F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129D066-B587-4D03-9770-52BEFB76DFDF}"/>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5" name="Footer Placeholder 4">
            <a:extLst>
              <a:ext uri="{FF2B5EF4-FFF2-40B4-BE49-F238E27FC236}">
                <a16:creationId xmlns:a16="http://schemas.microsoft.com/office/drawing/2014/main" id="{B9BDB58C-3631-4084-BBFA-1CDBA808A4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747BDD-B9D7-4266-A019-E3A748556395}"/>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4006754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288C4-1AA7-447E-8F8D-A03D2CC82B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349C85-F002-417B-A49C-A3BE758BFF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CA564A-CF11-45EF-BA5F-430A47B2ACEB}"/>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5" name="Footer Placeholder 4">
            <a:extLst>
              <a:ext uri="{FF2B5EF4-FFF2-40B4-BE49-F238E27FC236}">
                <a16:creationId xmlns:a16="http://schemas.microsoft.com/office/drawing/2014/main" id="{78687125-0588-4039-879A-382AB65556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65A259-5AB2-4731-BAC9-2B3D927C8BBF}"/>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367321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2E145A-6892-4CE0-9F10-956110FEA6CF}"/>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242F5A-ED93-455E-B93C-87D6359493E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DCBF91-B670-42B9-9BEC-9860B7F1979D}"/>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5" name="Footer Placeholder 4">
            <a:extLst>
              <a:ext uri="{FF2B5EF4-FFF2-40B4-BE49-F238E27FC236}">
                <a16:creationId xmlns:a16="http://schemas.microsoft.com/office/drawing/2014/main" id="{08937996-8791-43C1-BB05-BF0F893B16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E3CC36-A386-461D-BC05-FEBC59B5943A}"/>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284990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009FC-D85E-4C1F-B48A-78AD3C57BD7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582934-7F93-4A64-BBB8-75320DDE6C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6AE368-F480-42B0-B1CE-0F4D19151CDC}"/>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5" name="Footer Placeholder 4">
            <a:extLst>
              <a:ext uri="{FF2B5EF4-FFF2-40B4-BE49-F238E27FC236}">
                <a16:creationId xmlns:a16="http://schemas.microsoft.com/office/drawing/2014/main" id="{E0D96384-0682-41F7-9522-F91B6BC6B4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197222-D4AD-489C-8AFE-E2767193EEF2}"/>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382089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08A71-89A1-4DF4-9C3B-4957E676FC1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434070-9E9E-443C-9A4C-2B3847FD173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097850-9767-45E9-8A65-56CD5143093C}"/>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5" name="Footer Placeholder 4">
            <a:extLst>
              <a:ext uri="{FF2B5EF4-FFF2-40B4-BE49-F238E27FC236}">
                <a16:creationId xmlns:a16="http://schemas.microsoft.com/office/drawing/2014/main" id="{E5CD88FA-2105-4F61-B55F-B611444270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1E8904-5626-417F-B899-AB521F2400B1}"/>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242828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A0AFB-0987-4AA0-BE87-093BF9B511C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AD2BA0D-C438-42F5-90BD-AA154178B2C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3871284-3C68-4D86-B81C-F044E4FA86DD}"/>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87C1025-98A3-463C-B8D3-6D1E6830892F}"/>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6" name="Footer Placeholder 5">
            <a:extLst>
              <a:ext uri="{FF2B5EF4-FFF2-40B4-BE49-F238E27FC236}">
                <a16:creationId xmlns:a16="http://schemas.microsoft.com/office/drawing/2014/main" id="{9B055491-9CFA-453D-9024-7F088F25FD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AB0382-9D57-4F94-B425-4951258E3285}"/>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244675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A63D6-9275-4574-B69F-50022696C6E6}"/>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184701-E3A0-49B8-9FB5-D278A941CDE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4D42A-8B68-4A7E-81A9-E7CA32C813A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82011B-7926-4946-886B-FF315F0A3AB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5D6A389-FE80-40A9-BAA3-D56D31715EF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67AB40-38FB-4F15-A7F2-9D6CC8346B38}"/>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8" name="Footer Placeholder 7">
            <a:extLst>
              <a:ext uri="{FF2B5EF4-FFF2-40B4-BE49-F238E27FC236}">
                <a16:creationId xmlns:a16="http://schemas.microsoft.com/office/drawing/2014/main" id="{970C9EC9-8F0F-44DE-9174-CA98ECF6D7C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31C03E-EA76-4CB1-B92F-C2E28D2CC84E}"/>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109603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54FE7-EF1A-4E8A-A714-7FA5E2CD9C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9490DD-5BAF-45A2-97A4-76C9CE72A128}"/>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4" name="Footer Placeholder 3">
            <a:extLst>
              <a:ext uri="{FF2B5EF4-FFF2-40B4-BE49-F238E27FC236}">
                <a16:creationId xmlns:a16="http://schemas.microsoft.com/office/drawing/2014/main" id="{460EDE27-67DA-4507-B346-A7D044185C3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A74DF1-7C4C-4C42-BE30-E181DF218A1D}"/>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208827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81B83B-D501-4965-8C5E-010CBF6F13BB}"/>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3" name="Footer Placeholder 2">
            <a:extLst>
              <a:ext uri="{FF2B5EF4-FFF2-40B4-BE49-F238E27FC236}">
                <a16:creationId xmlns:a16="http://schemas.microsoft.com/office/drawing/2014/main" id="{90686624-852B-442E-86F0-E7ACD56DD61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9902777-3B04-4441-8091-AACF998A648D}"/>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101866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26F-C467-48DA-82CE-CC5E436950F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47BE6AF-4F15-4F58-A3A4-81A927EE5AC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985EF75-7C51-44DA-971C-645172C825F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6893E0F-DD0F-4295-A0DA-B9A360B8C2EC}"/>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6" name="Footer Placeholder 5">
            <a:extLst>
              <a:ext uri="{FF2B5EF4-FFF2-40B4-BE49-F238E27FC236}">
                <a16:creationId xmlns:a16="http://schemas.microsoft.com/office/drawing/2014/main" id="{97E8868C-5239-4081-891F-E2FB01D2E8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16CCB8-CDEC-4330-991C-DFA435816F29}"/>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1074849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4B289-F575-4823-8A3E-73F3B13DFF4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CD68BF-2FDB-4580-8DAB-EDB9889EB79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C9653F03-785F-4097-BF16-DC128E4420A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6FD1A26-456B-45F8-A716-C86F6A90B921}"/>
              </a:ext>
            </a:extLst>
          </p:cNvPr>
          <p:cNvSpPr>
            <a:spLocks noGrp="1"/>
          </p:cNvSpPr>
          <p:nvPr>
            <p:ph type="dt" sz="half" idx="10"/>
          </p:nvPr>
        </p:nvSpPr>
        <p:spPr/>
        <p:txBody>
          <a:bodyPr/>
          <a:lstStyle/>
          <a:p>
            <a:fld id="{055A6475-C44C-4E59-BB6E-20CE87CEEC7B}" type="datetimeFigureOut">
              <a:rPr lang="en-GB" smtClean="0"/>
              <a:t>23/07/2024</a:t>
            </a:fld>
            <a:endParaRPr lang="en-GB"/>
          </a:p>
        </p:txBody>
      </p:sp>
      <p:sp>
        <p:nvSpPr>
          <p:cNvPr id="6" name="Footer Placeholder 5">
            <a:extLst>
              <a:ext uri="{FF2B5EF4-FFF2-40B4-BE49-F238E27FC236}">
                <a16:creationId xmlns:a16="http://schemas.microsoft.com/office/drawing/2014/main" id="{D68DD06D-68DA-4868-A051-6EB92B69F2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06F71D-5765-4387-8625-575E23C38728}"/>
              </a:ext>
            </a:extLst>
          </p:cNvPr>
          <p:cNvSpPr>
            <a:spLocks noGrp="1"/>
          </p:cNvSpPr>
          <p:nvPr>
            <p:ph type="sldNum" sz="quarter" idx="12"/>
          </p:nvPr>
        </p:nvSpPr>
        <p:spPr/>
        <p:txBody>
          <a:bodyPr/>
          <a:lstStyle/>
          <a:p>
            <a:fld id="{4EEAE15B-8B82-4F20-B9B2-6B58E09D7B12}" type="slidenum">
              <a:rPr lang="en-GB" smtClean="0"/>
              <a:t>‹#›</a:t>
            </a:fld>
            <a:endParaRPr lang="en-GB"/>
          </a:p>
        </p:txBody>
      </p:sp>
    </p:spTree>
    <p:extLst>
      <p:ext uri="{BB962C8B-B14F-4D97-AF65-F5344CB8AC3E}">
        <p14:creationId xmlns:p14="http://schemas.microsoft.com/office/powerpoint/2010/main" val="102889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895E60-C3FA-456D-99B6-32650AE5E6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2BA649-03AA-4AEB-A108-A58F190C5B7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E22EEC-7F09-4863-A23A-6E536094471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55A6475-C44C-4E59-BB6E-20CE87CEEC7B}" type="datetimeFigureOut">
              <a:rPr lang="en-GB" smtClean="0"/>
              <a:t>23/07/2024</a:t>
            </a:fld>
            <a:endParaRPr lang="en-GB"/>
          </a:p>
        </p:txBody>
      </p:sp>
      <p:sp>
        <p:nvSpPr>
          <p:cNvPr id="5" name="Footer Placeholder 4">
            <a:extLst>
              <a:ext uri="{FF2B5EF4-FFF2-40B4-BE49-F238E27FC236}">
                <a16:creationId xmlns:a16="http://schemas.microsoft.com/office/drawing/2014/main" id="{85CCDCE8-B05C-4DD2-9CAD-F4BC1B4B05F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B30415-64BB-4E9E-B56A-9817189C350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EAE15B-8B82-4F20-B9B2-6B58E09D7B12}" type="slidenum">
              <a:rPr lang="en-GB" smtClean="0"/>
              <a:t>‹#›</a:t>
            </a:fld>
            <a:endParaRPr lang="en-GB"/>
          </a:p>
        </p:txBody>
      </p:sp>
      <p:sp>
        <p:nvSpPr>
          <p:cNvPr id="8" name="TextBox 7">
            <a:extLst>
              <a:ext uri="{FF2B5EF4-FFF2-40B4-BE49-F238E27FC236}">
                <a16:creationId xmlns:a16="http://schemas.microsoft.com/office/drawing/2014/main" id="{C4D119BD-B3A2-C9EB-3CAB-F1A58FC7F28F}"/>
              </a:ext>
            </a:extLst>
          </p:cNvPr>
          <p:cNvSpPr txBox="1"/>
          <p:nvPr>
            <p:extLst>
              <p:ext uri="{1162E1C5-73C7-4A58-AE30-91384D911F3F}">
                <p184:classification xmlns:p184="http://schemas.microsoft.com/office/powerpoint/2018/4/main" val="ftr"/>
              </p:ext>
            </p:extLst>
          </p:nvPr>
        </p:nvSpPr>
        <p:spPr>
          <a:xfrm>
            <a:off x="190500" y="6530340"/>
            <a:ext cx="1635125" cy="137160"/>
          </a:xfrm>
          <a:prstGeom prst="rect">
            <a:avLst/>
          </a:prstGeom>
        </p:spPr>
        <p:txBody>
          <a:bodyPr horzOverflow="overflow" lIns="0" tIns="0" rIns="0" bIns="0">
            <a:spAutoFit/>
          </a:bodyPr>
          <a:lstStyle/>
          <a:p>
            <a:pPr algn="l"/>
            <a:r>
              <a:rPr lang="en-US" sz="900">
                <a:solidFill>
                  <a:srgbClr val="0078D7"/>
                </a:solidFill>
                <a:latin typeface="Calibri" panose="020F0502020204030204" pitchFamily="34" charset="0"/>
                <a:cs typeface="Calibri" panose="020F0502020204030204" pitchFamily="34" charset="0"/>
              </a:rPr>
              <a:t>Information Classification: General</a:t>
            </a:r>
          </a:p>
        </p:txBody>
      </p:sp>
    </p:spTree>
    <p:extLst>
      <p:ext uri="{BB962C8B-B14F-4D97-AF65-F5344CB8AC3E}">
        <p14:creationId xmlns:p14="http://schemas.microsoft.com/office/powerpoint/2010/main" val="13999113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4.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556792"/>
            <a:ext cx="5489381" cy="725832"/>
          </a:xfrm>
        </p:spPr>
        <p:txBody>
          <a:bodyPr>
            <a:normAutofit fontScale="90000"/>
          </a:bodyPr>
          <a:lstStyle/>
          <a:p>
            <a:br>
              <a:rPr lang="en-GB" sz="4000">
                <a:latin typeface="+mn-lt"/>
              </a:rPr>
            </a:br>
            <a:r>
              <a:rPr lang="en-GB" sz="4000">
                <a:latin typeface="+mn-lt"/>
              </a:rPr>
              <a:t>Video Storyboarding</a:t>
            </a:r>
          </a:p>
        </p:txBody>
      </p:sp>
      <p:pic>
        <p:nvPicPr>
          <p:cNvPr id="1026" name="Picture 2" descr="logo">
            <a:extLst>
              <a:ext uri="{FF2B5EF4-FFF2-40B4-BE49-F238E27FC236}">
                <a16:creationId xmlns:a16="http://schemas.microsoft.com/office/drawing/2014/main" id="{5E6E927D-C5AF-472E-A2A3-CB6D7B0D1B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43608" y="539325"/>
            <a:ext cx="2808312" cy="67399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64F8460D-3B8B-45EF-8606-2ED4FAB02748}"/>
              </a:ext>
            </a:extLst>
          </p:cNvPr>
          <p:cNvGraphicFramePr>
            <a:graphicFrameLocks noGrp="1"/>
          </p:cNvGraphicFramePr>
          <p:nvPr>
            <p:extLst>
              <p:ext uri="{D42A27DB-BD31-4B8C-83A1-F6EECF244321}">
                <p14:modId xmlns:p14="http://schemas.microsoft.com/office/powerpoint/2010/main" val="690249015"/>
              </p:ext>
            </p:extLst>
          </p:nvPr>
        </p:nvGraphicFramePr>
        <p:xfrm>
          <a:off x="1115616" y="2420888"/>
          <a:ext cx="7468761" cy="1742994"/>
        </p:xfrm>
        <a:graphic>
          <a:graphicData uri="http://schemas.openxmlformats.org/drawingml/2006/table">
            <a:tbl>
              <a:tblPr firstCol="1" bandRow="1">
                <a:tableStyleId>{073A0DAA-6AF3-43AB-8588-CEC1D06C72B9}</a:tableStyleId>
              </a:tblPr>
              <a:tblGrid>
                <a:gridCol w="1574193">
                  <a:extLst>
                    <a:ext uri="{9D8B030D-6E8A-4147-A177-3AD203B41FA5}">
                      <a16:colId xmlns:a16="http://schemas.microsoft.com/office/drawing/2014/main" val="1520065920"/>
                    </a:ext>
                  </a:extLst>
                </a:gridCol>
                <a:gridCol w="5894568">
                  <a:extLst>
                    <a:ext uri="{9D8B030D-6E8A-4147-A177-3AD203B41FA5}">
                      <a16:colId xmlns:a16="http://schemas.microsoft.com/office/drawing/2014/main" val="2172464964"/>
                    </a:ext>
                  </a:extLst>
                </a:gridCol>
              </a:tblGrid>
              <a:tr h="261004">
                <a:tc>
                  <a:txBody>
                    <a:bodyPr/>
                    <a:lstStyle/>
                    <a:p>
                      <a:pPr algn="just">
                        <a:lnSpc>
                          <a:spcPct val="150000"/>
                        </a:lnSpc>
                        <a:spcAft>
                          <a:spcPts val="0"/>
                        </a:spcAft>
                      </a:pPr>
                      <a:r>
                        <a:rPr lang="en-US" sz="1200">
                          <a:effectLst/>
                        </a:rPr>
                        <a:t>With:</a:t>
                      </a:r>
                      <a:endParaRPr lang="en-GB" sz="120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0"/>
                        </a:spcAft>
                      </a:pPr>
                      <a:endParaRPr lang="en-GB" sz="12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0332947"/>
                  </a:ext>
                </a:extLst>
              </a:tr>
              <a:tr h="343667">
                <a:tc>
                  <a:txBody>
                    <a:bodyPr/>
                    <a:lstStyle/>
                    <a:p>
                      <a:pPr algn="just">
                        <a:lnSpc>
                          <a:spcPct val="150000"/>
                        </a:lnSpc>
                        <a:spcAft>
                          <a:spcPts val="0"/>
                        </a:spcAft>
                      </a:pPr>
                      <a:r>
                        <a:rPr lang="en-US" sz="1200">
                          <a:effectLst/>
                        </a:rPr>
                        <a:t>Filming location:</a:t>
                      </a:r>
                      <a:endParaRPr lang="en-GB" sz="120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50000"/>
                        </a:lnSpc>
                      </a:pPr>
                      <a:endParaRPr lang="en-GB" sz="12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53945566"/>
                  </a:ext>
                </a:extLst>
              </a:tr>
              <a:tr h="1138323">
                <a:tc>
                  <a:txBody>
                    <a:bodyPr/>
                    <a:lstStyle/>
                    <a:p>
                      <a:pPr algn="just">
                        <a:lnSpc>
                          <a:spcPct val="150000"/>
                        </a:lnSpc>
                        <a:spcAft>
                          <a:spcPts val="0"/>
                        </a:spcAft>
                      </a:pPr>
                      <a:r>
                        <a:rPr lang="de-DE" sz="1200">
                          <a:effectLst/>
                        </a:rPr>
                        <a:t>Video type:</a:t>
                      </a:r>
                      <a:endParaRPr lang="en-GB" sz="120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0"/>
                        </a:spcAft>
                      </a:pPr>
                      <a:r>
                        <a:rPr lang="de-DE" sz="1200" b="1" i="1">
                          <a:effectLst/>
                        </a:rPr>
                        <a:t>Publication Perspective </a:t>
                      </a:r>
                      <a:r>
                        <a:rPr lang="de-DE" sz="1200">
                          <a:effectLst/>
                        </a:rPr>
                        <a:t>discussing the article:</a:t>
                      </a:r>
                    </a:p>
                    <a:p>
                      <a:pPr algn="just">
                        <a:lnSpc>
                          <a:spcPct val="150000"/>
                        </a:lnSpc>
                        <a:spcAft>
                          <a:spcPts val="0"/>
                        </a:spcAft>
                      </a:pPr>
                      <a:endParaRPr lang="en-GB" sz="1200">
                        <a:effectLst/>
                      </a:endParaRPr>
                    </a:p>
                    <a:p>
                      <a:pPr algn="just">
                        <a:lnSpc>
                          <a:spcPct val="150000"/>
                        </a:lnSpc>
                        <a:spcAft>
                          <a:spcPts val="0"/>
                        </a:spcAft>
                      </a:pPr>
                      <a:endParaRPr lang="en-GB" sz="12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0269058"/>
                  </a:ext>
                </a:extLst>
              </a:tr>
            </a:tbl>
          </a:graphicData>
        </a:graphic>
      </p:graphicFrame>
    </p:spTree>
    <p:extLst>
      <p:ext uri="{BB962C8B-B14F-4D97-AF65-F5344CB8AC3E}">
        <p14:creationId xmlns:p14="http://schemas.microsoft.com/office/powerpoint/2010/main" val="3491247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30000" y="1440000"/>
            <a:ext cx="8280000"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Question card</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001600" y="1530000"/>
            <a:ext cx="4853000" cy="427642"/>
          </a:xfrm>
          <a:prstGeom prst="rect">
            <a:avLst/>
          </a:prstGeom>
          <a:solidFill>
            <a:schemeClr val="bg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GB" b="1">
                <a:solidFill>
                  <a:schemeClr val="accent5">
                    <a:lumMod val="50000"/>
                  </a:schemeClr>
                </a:solidFill>
              </a:rPr>
              <a:t>What is the significance of these findings?</a:t>
            </a:r>
            <a:endParaRPr lang="en-GB" sz="1100">
              <a:solidFill>
                <a:schemeClr val="accent5">
                  <a:lumMod val="50000"/>
                </a:schemeClr>
              </a:solidFill>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1622215"/>
            <a:ext cx="1492046" cy="1152128"/>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3">
            <a:extLst>
              <a:ext uri="{FF2B5EF4-FFF2-40B4-BE49-F238E27FC236}">
                <a16:creationId xmlns:a16="http://schemas.microsoft.com/office/drawing/2014/main" id="{0CD1179A-4FA6-43D8-9699-FEED125CFAAD}"/>
              </a:ext>
            </a:extLst>
          </p:cNvPr>
          <p:cNvSpPr txBox="1">
            <a:spLocks/>
          </p:cNvSpPr>
          <p:nvPr/>
        </p:nvSpPr>
        <p:spPr>
          <a:xfrm>
            <a:off x="540000" y="4502215"/>
            <a:ext cx="7776864" cy="230072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a:t>Editing notes: </a:t>
            </a:r>
          </a:p>
          <a:p>
            <a:r>
              <a:rPr lang="en-US" sz="1600" b="1">
                <a:solidFill>
                  <a:schemeClr val="accent6">
                    <a:lumMod val="50000"/>
                  </a:schemeClr>
                </a:solidFill>
              </a:rPr>
              <a:t>Note from Editor: </a:t>
            </a:r>
            <a:r>
              <a:rPr lang="en-GB" sz="1600">
                <a:solidFill>
                  <a:schemeClr val="accent6">
                    <a:lumMod val="75000"/>
                  </a:schemeClr>
                </a:solidFill>
              </a:rPr>
              <a:t>Suggest discussing the Discussion section. This should be 200-300 words (filmed length up to 2 minutes)</a:t>
            </a:r>
          </a:p>
          <a:p>
            <a:r>
              <a:rPr lang="en-GB" sz="1600">
                <a:solidFill>
                  <a:schemeClr val="accent6">
                    <a:lumMod val="75000"/>
                  </a:schemeClr>
                </a:solidFill>
              </a:rPr>
              <a:t>Again please indicate any figures you would like to use (if any). </a:t>
            </a:r>
          </a:p>
          <a:p>
            <a:r>
              <a:rPr lang="en-GB" sz="1600">
                <a:solidFill>
                  <a:schemeClr val="accent6">
                    <a:lumMod val="75000"/>
                  </a:schemeClr>
                </a:solidFill>
              </a:rPr>
              <a:t>Please indicate in the script when you will appear on screen and when you will be reading from the script (to coincide with a figure/table appearing on screen)</a:t>
            </a:r>
            <a:endParaRPr lang="en-GB" sz="1600"/>
          </a:p>
          <a:p>
            <a:endParaRPr lang="en-GB" sz="1600">
              <a:solidFill>
                <a:schemeClr val="accent6">
                  <a:lumMod val="50000"/>
                </a:schemeClr>
              </a:solidFill>
            </a:endParaRPr>
          </a:p>
        </p:txBody>
      </p:sp>
      <p:sp>
        <p:nvSpPr>
          <p:cNvPr id="7" name="Text Box 17">
            <a:extLst>
              <a:ext uri="{FF2B5EF4-FFF2-40B4-BE49-F238E27FC236}">
                <a16:creationId xmlns:a16="http://schemas.microsoft.com/office/drawing/2014/main" id="{18389F4C-3E54-4658-BB15-FF890614662C}"/>
              </a:ext>
            </a:extLst>
          </p:cNvPr>
          <p:cNvSpPr txBox="1"/>
          <p:nvPr/>
        </p:nvSpPr>
        <p:spPr>
          <a:xfrm>
            <a:off x="755576" y="2056442"/>
            <a:ext cx="6446915" cy="2020629"/>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1400" b="1">
                <a:solidFill>
                  <a:srgbClr val="002060"/>
                </a:solidFill>
                <a:ea typeface="Calibri" panose="020F0502020204030204" pitchFamily="34" charset="0"/>
                <a:cs typeface="Calibri" panose="020F0502020204030204" pitchFamily="34" charset="0"/>
              </a:rPr>
              <a:t>SCRIPT</a:t>
            </a:r>
            <a:endParaRPr lang="en-GB" sz="1400">
              <a:effectLst/>
              <a:ea typeface="Calibri" panose="020F0502020204030204" pitchFamily="34" charset="0"/>
              <a:cs typeface="Times New Roman" panose="02020603050405020304" pitchFamily="18" charset="0"/>
            </a:endParaRPr>
          </a:p>
          <a:p>
            <a:pPr algn="just">
              <a:lnSpc>
                <a:spcPct val="107000"/>
              </a:lnSpc>
              <a:spcAft>
                <a:spcPts val="0"/>
              </a:spcAft>
            </a:pPr>
            <a:r>
              <a:rPr lang="en-US" sz="1200" b="1">
                <a:solidFill>
                  <a:srgbClr val="002060"/>
                </a:solidFill>
                <a:effectLst/>
                <a:ea typeface="Calibri" panose="020F0502020204030204" pitchFamily="34" charset="0"/>
                <a:cs typeface="Calibri" panose="020F0502020204030204" pitchFamily="34" charset="0"/>
              </a:rPr>
              <a:t> </a:t>
            </a:r>
            <a:endParaRPr lang="en-GB" sz="12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9908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548000"/>
            <a:ext cx="8280000"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Further reading</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00" y="1728000"/>
            <a:ext cx="4860000" cy="1989031"/>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400" b="1" dirty="0">
                <a:solidFill>
                  <a:srgbClr val="002060"/>
                </a:solidFill>
                <a:latin typeface="Calibri"/>
                <a:ea typeface="Calibri" panose="020F0502020204030204" pitchFamily="34" charset="0"/>
                <a:cs typeface="Calibri"/>
              </a:rPr>
              <a:t>FURTHER READING: (optional)</a:t>
            </a:r>
            <a:endParaRPr lang="en-GB" sz="14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endParaRPr lang="en-GB" sz="1100">
              <a:effectLst/>
              <a:latin typeface="Calibri"/>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4" y="1988840"/>
            <a:ext cx="1492046" cy="115212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3">
            <a:extLst>
              <a:ext uri="{FF2B5EF4-FFF2-40B4-BE49-F238E27FC236}">
                <a16:creationId xmlns:a16="http://schemas.microsoft.com/office/drawing/2014/main" id="{F5486EC9-2D5B-4A6E-B38E-2BB68142014B}"/>
              </a:ext>
            </a:extLst>
          </p:cNvPr>
          <p:cNvSpPr txBox="1">
            <a:spLocks/>
          </p:cNvSpPr>
          <p:nvPr/>
        </p:nvSpPr>
        <p:spPr>
          <a:xfrm>
            <a:off x="605422" y="4981944"/>
            <a:ext cx="7776864" cy="132556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Editor: </a:t>
            </a:r>
            <a:r>
              <a:rPr lang="en-GB" sz="1600" dirty="0">
                <a:solidFill>
                  <a:schemeClr val="accent6">
                    <a:lumMod val="50000"/>
                  </a:schemeClr>
                </a:solidFill>
              </a:rPr>
              <a:t>Please include citations to be shared with audience (Max of 7)</a:t>
            </a:r>
            <a:endParaRPr lang="en-GB" sz="1600" dirty="0"/>
          </a:p>
        </p:txBody>
      </p:sp>
    </p:spTree>
    <p:extLst>
      <p:ext uri="{BB962C8B-B14F-4D97-AF65-F5344CB8AC3E}">
        <p14:creationId xmlns:p14="http://schemas.microsoft.com/office/powerpoint/2010/main" val="2030425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dirty="0"/>
              <a:t>Acknowledgements</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00" y="1728000"/>
            <a:ext cx="4860000" cy="2052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1400" b="1" dirty="0">
                <a:solidFill>
                  <a:srgbClr val="002060"/>
                </a:solidFill>
                <a:latin typeface="Calibri" panose="020F0502020204030204" pitchFamily="34" charset="0"/>
                <a:ea typeface="Calibri" panose="020F0502020204030204" pitchFamily="34" charset="0"/>
                <a:cs typeface="Calibri" panose="020F0502020204030204" pitchFamily="34" charset="0"/>
              </a:rPr>
              <a:t>ACKNOWLEDGEMENTS:</a:t>
            </a:r>
          </a:p>
          <a:p>
            <a:pPr lvl="0"/>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4" y="1988840"/>
            <a:ext cx="1492046" cy="11521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795E7268-4E0B-E403-2B5C-110BDD6E2B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7725" y="3379950"/>
            <a:ext cx="1133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3">
            <a:extLst>
              <a:ext uri="{FF2B5EF4-FFF2-40B4-BE49-F238E27FC236}">
                <a16:creationId xmlns:a16="http://schemas.microsoft.com/office/drawing/2014/main" id="{A16EC391-F77D-049A-694A-7384C082C532}"/>
              </a:ext>
            </a:extLst>
          </p:cNvPr>
          <p:cNvSpPr txBox="1">
            <a:spLocks/>
          </p:cNvSpPr>
          <p:nvPr/>
        </p:nvSpPr>
        <p:spPr>
          <a:xfrm>
            <a:off x="605422" y="4981944"/>
            <a:ext cx="7776864" cy="1325563"/>
          </a:xfrm>
          <a:prstGeom prst="rect">
            <a:avLst/>
          </a:prstGeom>
        </p:spPr>
        <p:txBody>
          <a:bodyPr vert="horz" lIns="91440" tIns="45720" rIns="91440" bIns="45720" rtlCol="0" anchor="t">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Editor: </a:t>
            </a:r>
            <a:r>
              <a:rPr lang="en-GB" sz="1600" dirty="0">
                <a:solidFill>
                  <a:schemeClr val="accent6">
                    <a:lumMod val="50000"/>
                  </a:schemeClr>
                </a:solidFill>
              </a:rPr>
              <a:t>Please list any co-authors and contributors that worked on the video and specify their contributions (as detailed in your Author Disclosure form). Please also include any other acknowledgments.</a:t>
            </a:r>
            <a:endParaRPr lang="en-GB" sz="1600" dirty="0">
              <a:solidFill>
                <a:schemeClr val="accent6">
                  <a:lumMod val="50000"/>
                </a:schemeClr>
              </a:solidFill>
              <a:cs typeface="Calibri"/>
            </a:endParaRPr>
          </a:p>
        </p:txBody>
      </p:sp>
    </p:spTree>
    <p:extLst>
      <p:ext uri="{BB962C8B-B14F-4D97-AF65-F5344CB8AC3E}">
        <p14:creationId xmlns:p14="http://schemas.microsoft.com/office/powerpoint/2010/main" val="532645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dirty="0"/>
              <a:t>Disclosure Statements</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00" y="1728000"/>
            <a:ext cx="4860000" cy="2052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1400" b="1" dirty="0">
                <a:solidFill>
                  <a:srgbClr val="002060"/>
                </a:solidFill>
                <a:latin typeface="Calibri" panose="020F0502020204030204" pitchFamily="34" charset="0"/>
                <a:ea typeface="Calibri" panose="020F0502020204030204" pitchFamily="34" charset="0"/>
                <a:cs typeface="Calibri" panose="020F0502020204030204" pitchFamily="34" charset="0"/>
              </a:rPr>
              <a:t>DISCLOSURE STATEMENTS:</a:t>
            </a:r>
          </a:p>
          <a:p>
            <a:pPr lvl="0"/>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4" y="1988840"/>
            <a:ext cx="1492046" cy="11521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795E7268-4E0B-E403-2B5C-110BDD6E2B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7725" y="3379950"/>
            <a:ext cx="1133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3">
            <a:extLst>
              <a:ext uri="{FF2B5EF4-FFF2-40B4-BE49-F238E27FC236}">
                <a16:creationId xmlns:a16="http://schemas.microsoft.com/office/drawing/2014/main" id="{5A335FD7-9BB9-6E84-1A28-15D537E65466}"/>
              </a:ext>
            </a:extLst>
          </p:cNvPr>
          <p:cNvSpPr txBox="1">
            <a:spLocks/>
          </p:cNvSpPr>
          <p:nvPr/>
        </p:nvSpPr>
        <p:spPr>
          <a:xfrm>
            <a:off x="605422" y="4981944"/>
            <a:ext cx="7776864" cy="1325563"/>
          </a:xfrm>
          <a:prstGeom prst="rect">
            <a:avLst/>
          </a:prstGeom>
        </p:spPr>
        <p:txBody>
          <a:bodyPr vert="horz" lIns="91440" tIns="45720" rIns="91440" bIns="45720" rtlCol="0" anchor="t">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Editor: </a:t>
            </a:r>
            <a:r>
              <a:rPr lang="en-GB" sz="1600" dirty="0">
                <a:solidFill>
                  <a:schemeClr val="accent6">
                    <a:lumMod val="50000"/>
                  </a:schemeClr>
                </a:solidFill>
              </a:rPr>
              <a:t>Please include any disclosure statements relevant to the original study and to the speaker. The statements should cover the information included in the Author Disclosure form.</a:t>
            </a:r>
            <a:endParaRPr lang="en-GB" sz="1600" dirty="0">
              <a:solidFill>
                <a:schemeClr val="accent6">
                  <a:lumMod val="50000"/>
                </a:schemeClr>
              </a:solidFill>
              <a:cs typeface="Calibri"/>
            </a:endParaRPr>
          </a:p>
        </p:txBody>
      </p:sp>
    </p:spTree>
    <p:extLst>
      <p:ext uri="{BB962C8B-B14F-4D97-AF65-F5344CB8AC3E}">
        <p14:creationId xmlns:p14="http://schemas.microsoft.com/office/powerpoint/2010/main" val="1703746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Disclaimer</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00" y="1728000"/>
            <a:ext cx="4860000" cy="2052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1400" b="1" dirty="0">
                <a:solidFill>
                  <a:srgbClr val="002060"/>
                </a:solidFill>
                <a:latin typeface="Calibri" panose="020F0502020204030204" pitchFamily="34" charset="0"/>
                <a:ea typeface="Calibri" panose="020F0502020204030204" pitchFamily="34" charset="0"/>
                <a:cs typeface="Calibri" panose="020F0502020204030204" pitchFamily="34" charset="0"/>
              </a:rPr>
              <a:t>DISCLAIMER:</a:t>
            </a:r>
          </a:p>
          <a:p>
            <a:pPr lvl="0" algn="ctr"/>
            <a:r>
              <a:rPr lang="en-GB" sz="1400" dirty="0"/>
              <a:t>This video is a video summary of a recent peer-reviewed publication. The video has been reviewed for the purpose of representativeness to the original publication only. Viewers are referred to the original publication for further details on the peer-review process,  author disclosures, relevant funding and other pertinent information.</a:t>
            </a:r>
          </a:p>
          <a:p>
            <a:pPr lvl="0" algn="ctr"/>
            <a:endParaRPr lang="en-GB" sz="1400" dirty="0">
              <a:effectLst/>
              <a:ea typeface="Calibri" panose="020F0502020204030204" pitchFamily="34" charset="0"/>
              <a:cs typeface="Times New Roman" panose="02020603050405020304" pitchFamily="18" charset="0"/>
            </a:endParaRPr>
          </a:p>
          <a:p>
            <a:pPr algn="ctr"/>
            <a:r>
              <a:rPr lang="en-GB" sz="1400" dirty="0"/>
              <a:t>© The Authors </a:t>
            </a:r>
          </a:p>
          <a:p>
            <a:pPr lvl="0"/>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4" y="1988840"/>
            <a:ext cx="1492046" cy="11521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795E7268-4E0B-E403-2B5C-110BDD6E2B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7725" y="3379950"/>
            <a:ext cx="1133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3">
            <a:extLst>
              <a:ext uri="{FF2B5EF4-FFF2-40B4-BE49-F238E27FC236}">
                <a16:creationId xmlns:a16="http://schemas.microsoft.com/office/drawing/2014/main" id="{59D7046B-4DCF-1D33-DD66-3A5CC5FBD759}"/>
              </a:ext>
            </a:extLst>
          </p:cNvPr>
          <p:cNvSpPr txBox="1">
            <a:spLocks/>
          </p:cNvSpPr>
          <p:nvPr/>
        </p:nvSpPr>
        <p:spPr>
          <a:xfrm>
            <a:off x="605422" y="4981944"/>
            <a:ext cx="7776864" cy="132556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Editor: </a:t>
            </a:r>
            <a:r>
              <a:rPr lang="en-GB" sz="1600" dirty="0">
                <a:solidFill>
                  <a:schemeClr val="accent6">
                    <a:lumMod val="50000"/>
                  </a:schemeClr>
                </a:solidFill>
              </a:rPr>
              <a:t>Please either update the name of the copyright holder or use “The Authors”</a:t>
            </a:r>
            <a:endParaRPr lang="en-GB" sz="1600" dirty="0"/>
          </a:p>
        </p:txBody>
      </p:sp>
    </p:spTree>
    <p:extLst>
      <p:ext uri="{BB962C8B-B14F-4D97-AF65-F5344CB8AC3E}">
        <p14:creationId xmlns:p14="http://schemas.microsoft.com/office/powerpoint/2010/main" val="2965982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dirty="0"/>
              <a:t>QR code</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00" y="1728000"/>
            <a:ext cx="4860000" cy="2052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lvl="0" algn="ctr">
              <a:lnSpc>
                <a:spcPct val="107000"/>
              </a:lnSpc>
            </a:pPr>
            <a:endParaRPr lang="en-GB" sz="1400" b="1" dirty="0">
              <a:solidFill>
                <a:srgbClr val="002060"/>
              </a:solidFill>
              <a:cs typeface="Calibri"/>
            </a:endParaRPr>
          </a:p>
          <a:p>
            <a:pPr lvl="0" algn="ctr"/>
            <a:endParaRPr lang="en-GB" sz="1400" dirty="0">
              <a:effectLst/>
              <a:latin typeface="Calibri" panose="020F0502020204030204" pitchFamily="34" charset="0"/>
              <a:ea typeface="Calibri" panose="020F0502020204030204" pitchFamily="34" charset="0"/>
              <a:cs typeface="Calibri"/>
            </a:endParaRPr>
          </a:p>
          <a:p>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4" y="1988840"/>
            <a:ext cx="1492046" cy="115212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3">
            <a:extLst>
              <a:ext uri="{FF2B5EF4-FFF2-40B4-BE49-F238E27FC236}">
                <a16:creationId xmlns:a16="http://schemas.microsoft.com/office/drawing/2014/main" id="{59D7046B-4DCF-1D33-DD66-3A5CC5FBD759}"/>
              </a:ext>
            </a:extLst>
          </p:cNvPr>
          <p:cNvSpPr txBox="1">
            <a:spLocks/>
          </p:cNvSpPr>
          <p:nvPr/>
        </p:nvSpPr>
        <p:spPr>
          <a:xfrm>
            <a:off x="605422" y="4981944"/>
            <a:ext cx="7776864" cy="1325563"/>
          </a:xfrm>
          <a:prstGeom prst="rect">
            <a:avLst/>
          </a:prstGeom>
        </p:spPr>
        <p:txBody>
          <a:bodyPr vert="horz" lIns="91440" tIns="45720" rIns="91440" bIns="45720" rtlCol="0" anchor="t">
            <a:normAutofit fontScale="925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Editor: </a:t>
            </a:r>
            <a:r>
              <a:rPr lang="en-GB" sz="1600" dirty="0">
                <a:solidFill>
                  <a:schemeClr val="accent6">
                    <a:lumMod val="50000"/>
                  </a:schemeClr>
                </a:solidFill>
              </a:rPr>
              <a:t>Please include a QR code that links to the original publication. If the video is presenting a clinical trial, please include the registration number + link to the website, e.g. "Clinical Trial Registration: NCT12345678 (clinicaltrial.gov)“, below the reference. If the video will not be based on a previous publication, the QR code does not need to be included.</a:t>
            </a:r>
            <a:endParaRPr lang="en-GB" sz="1600" dirty="0">
              <a:solidFill>
                <a:schemeClr val="accent6">
                  <a:lumMod val="50000"/>
                </a:schemeClr>
              </a:solidFill>
              <a:cs typeface="Calibri"/>
            </a:endParaRPr>
          </a:p>
        </p:txBody>
      </p:sp>
      <p:grpSp>
        <p:nvGrpSpPr>
          <p:cNvPr id="8" name="Group 7">
            <a:extLst>
              <a:ext uri="{FF2B5EF4-FFF2-40B4-BE49-F238E27FC236}">
                <a16:creationId xmlns:a16="http://schemas.microsoft.com/office/drawing/2014/main" id="{B7477630-8447-F81C-239F-DEB62629A1D4}"/>
              </a:ext>
            </a:extLst>
          </p:cNvPr>
          <p:cNvGrpSpPr/>
          <p:nvPr/>
        </p:nvGrpSpPr>
        <p:grpSpPr>
          <a:xfrm>
            <a:off x="3810851" y="1728000"/>
            <a:ext cx="1860698" cy="2220759"/>
            <a:chOff x="2290348" y="1749492"/>
            <a:chExt cx="1860698" cy="2220759"/>
          </a:xfrm>
        </p:grpSpPr>
        <p:grpSp>
          <p:nvGrpSpPr>
            <p:cNvPr id="7" name="Group 6">
              <a:extLst>
                <a:ext uri="{FF2B5EF4-FFF2-40B4-BE49-F238E27FC236}">
                  <a16:creationId xmlns:a16="http://schemas.microsoft.com/office/drawing/2014/main" id="{D07C3890-9679-B171-491D-61477E9406F6}"/>
                </a:ext>
              </a:extLst>
            </p:cNvPr>
            <p:cNvGrpSpPr/>
            <p:nvPr/>
          </p:nvGrpSpPr>
          <p:grpSpPr>
            <a:xfrm>
              <a:off x="2290348" y="1749492"/>
              <a:ext cx="1860698" cy="1986783"/>
              <a:chOff x="2290348" y="1749492"/>
              <a:chExt cx="1860698" cy="1986783"/>
            </a:xfrm>
          </p:grpSpPr>
          <p:pic>
            <p:nvPicPr>
              <p:cNvPr id="4" name="Picture 3" descr="A qr code on a white background&#10;&#10;Description automatically generated">
                <a:extLst>
                  <a:ext uri="{FF2B5EF4-FFF2-40B4-BE49-F238E27FC236}">
                    <a16:creationId xmlns:a16="http://schemas.microsoft.com/office/drawing/2014/main" id="{50BBC818-7D49-04CD-8127-9DB94060AD21}"/>
                  </a:ext>
                </a:extLst>
              </p:cNvPr>
              <p:cNvPicPr>
                <a:picLocks noChangeAspect="1"/>
              </p:cNvPicPr>
              <p:nvPr/>
            </p:nvPicPr>
            <p:blipFill>
              <a:blip r:embed="rId3"/>
              <a:stretch>
                <a:fillRect/>
              </a:stretch>
            </p:blipFill>
            <p:spPr>
              <a:xfrm>
                <a:off x="2359218" y="2149247"/>
                <a:ext cx="1722957" cy="1587028"/>
              </a:xfrm>
              <a:prstGeom prst="rect">
                <a:avLst/>
              </a:prstGeom>
            </p:spPr>
          </p:pic>
          <p:sp>
            <p:nvSpPr>
              <p:cNvPr id="5" name="TextBox 4">
                <a:extLst>
                  <a:ext uri="{FF2B5EF4-FFF2-40B4-BE49-F238E27FC236}">
                    <a16:creationId xmlns:a16="http://schemas.microsoft.com/office/drawing/2014/main" id="{4D1F1435-ED8D-05AC-3464-617AD9C790DF}"/>
                  </a:ext>
                </a:extLst>
              </p:cNvPr>
              <p:cNvSpPr txBox="1"/>
              <p:nvPr/>
            </p:nvSpPr>
            <p:spPr>
              <a:xfrm>
                <a:off x="2290348" y="1749492"/>
                <a:ext cx="1860698" cy="478848"/>
              </a:xfrm>
              <a:prstGeom prst="rect">
                <a:avLst/>
              </a:prstGeom>
              <a:noFill/>
            </p:spPr>
            <p:txBody>
              <a:bodyPr wrap="square" rtlCol="0">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Calibri"/>
                    <a:ea typeface="Calibri" panose="020F0502020204030204" pitchFamily="34" charset="0"/>
                    <a:cs typeface="Calibri"/>
                  </a:rPr>
                  <a:t>Scan the QR code to read </a:t>
                </a:r>
                <a:endParaRPr kumimoji="0" lang="en-US" sz="12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Calibri"/>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Calibri"/>
                    <a:ea typeface="Calibri" panose="020F0502020204030204" pitchFamily="34" charset="0"/>
                    <a:cs typeface="Calibri"/>
                  </a:rPr>
                  <a:t>the original article:</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grpSp>
        <p:sp>
          <p:nvSpPr>
            <p:cNvPr id="6" name="TextBox 5">
              <a:extLst>
                <a:ext uri="{FF2B5EF4-FFF2-40B4-BE49-F238E27FC236}">
                  <a16:creationId xmlns:a16="http://schemas.microsoft.com/office/drawing/2014/main" id="{4EDC1996-E94B-F0FF-CD80-11909E5012DD}"/>
                </a:ext>
              </a:extLst>
            </p:cNvPr>
            <p:cNvSpPr txBox="1"/>
            <p:nvPr/>
          </p:nvSpPr>
          <p:spPr>
            <a:xfrm>
              <a:off x="2290348" y="3736275"/>
              <a:ext cx="1860698" cy="233976"/>
            </a:xfrm>
            <a:prstGeom prst="rect">
              <a:avLst/>
            </a:prstGeom>
            <a:noFill/>
          </p:spPr>
          <p:txBody>
            <a:bodyPr wrap="square" rtlCol="0">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2060"/>
                  </a:solidFill>
                  <a:effectLst/>
                  <a:uLnTx/>
                  <a:uFillTx/>
                  <a:latin typeface="Calibri"/>
                  <a:ea typeface="+mn-ea"/>
                  <a:cs typeface="Calibri"/>
                </a:rPr>
                <a:t>Reference for the original article</a:t>
              </a:r>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grpSp>
    </p:spTree>
    <p:extLst>
      <p:ext uri="{BB962C8B-B14F-4D97-AF65-F5344CB8AC3E}">
        <p14:creationId xmlns:p14="http://schemas.microsoft.com/office/powerpoint/2010/main" val="817026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dirty="0"/>
              <a:t>Closing</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00" y="1690689"/>
            <a:ext cx="4860000" cy="2052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lvl="0" algn="ctr">
              <a:lnSpc>
                <a:spcPct val="107000"/>
              </a:lnSpc>
            </a:pPr>
            <a:endParaRPr lang="en-GB" sz="1400" b="1" dirty="0">
              <a:solidFill>
                <a:srgbClr val="002060"/>
              </a:solidFill>
              <a:cs typeface="Calibri"/>
            </a:endParaRPr>
          </a:p>
          <a:p>
            <a:pPr lvl="0" algn="ctr"/>
            <a:endParaRPr lang="en-GB" sz="1400" dirty="0">
              <a:effectLst/>
              <a:latin typeface="Calibri" panose="020F0502020204030204" pitchFamily="34" charset="0"/>
              <a:ea typeface="Calibri" panose="020F0502020204030204" pitchFamily="34" charset="0"/>
              <a:cs typeface="Calibri"/>
            </a:endParaRPr>
          </a:p>
          <a:p>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4" y="1988840"/>
            <a:ext cx="1492046" cy="1152128"/>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17">
            <a:extLst>
              <a:ext uri="{FF2B5EF4-FFF2-40B4-BE49-F238E27FC236}">
                <a16:creationId xmlns:a16="http://schemas.microsoft.com/office/drawing/2014/main" id="{8EB128B0-3494-8F67-5DB9-63B48FC318EF}"/>
              </a:ext>
            </a:extLst>
          </p:cNvPr>
          <p:cNvGrpSpPr/>
          <p:nvPr/>
        </p:nvGrpSpPr>
        <p:grpSpPr>
          <a:xfrm>
            <a:off x="3221606" y="1740095"/>
            <a:ext cx="3226807" cy="1648156"/>
            <a:chOff x="2697951" y="1906544"/>
            <a:chExt cx="4186237" cy="2148693"/>
          </a:xfrm>
        </p:grpSpPr>
        <p:sp>
          <p:nvSpPr>
            <p:cNvPr id="15" name="TextBox 14">
              <a:extLst>
                <a:ext uri="{FF2B5EF4-FFF2-40B4-BE49-F238E27FC236}">
                  <a16:creationId xmlns:a16="http://schemas.microsoft.com/office/drawing/2014/main" id="{E7F8DC80-1465-6176-7646-0BB650CF4A54}"/>
                </a:ext>
              </a:extLst>
            </p:cNvPr>
            <p:cNvSpPr txBox="1"/>
            <p:nvPr/>
          </p:nvSpPr>
          <p:spPr>
            <a:xfrm>
              <a:off x="3280512" y="1906544"/>
              <a:ext cx="3032113" cy="612736"/>
            </a:xfrm>
            <a:prstGeom prst="rect">
              <a:avLst/>
            </a:prstGeom>
            <a:noFill/>
          </p:spPr>
          <p:txBody>
            <a:bodyPr wrap="square" rtlCol="0">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alibri"/>
                  <a:ea typeface="Calibri" panose="020F0502020204030204" pitchFamily="34" charset="0"/>
                  <a:cs typeface="Calibri"/>
                </a:rPr>
                <a:t>FOLLOW US ON: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grpSp>
          <p:nvGrpSpPr>
            <p:cNvPr id="16" name="Group 15">
              <a:extLst>
                <a:ext uri="{FF2B5EF4-FFF2-40B4-BE49-F238E27FC236}">
                  <a16:creationId xmlns:a16="http://schemas.microsoft.com/office/drawing/2014/main" id="{CA3B2344-3F36-5553-C060-B225EFB578BA}"/>
                </a:ext>
              </a:extLst>
            </p:cNvPr>
            <p:cNvGrpSpPr/>
            <p:nvPr/>
          </p:nvGrpSpPr>
          <p:grpSpPr>
            <a:xfrm>
              <a:off x="2697951" y="2542523"/>
              <a:ext cx="4186237" cy="1512714"/>
              <a:chOff x="1985281" y="4391206"/>
              <a:chExt cx="5227096" cy="1962463"/>
            </a:xfrm>
          </p:grpSpPr>
          <p:pic>
            <p:nvPicPr>
              <p:cNvPr id="1026" name="Picture 2" descr="Linkedin logo png, Linkedin logo transparent png, Linkedin ...">
                <a:extLst>
                  <a:ext uri="{FF2B5EF4-FFF2-40B4-BE49-F238E27FC236}">
                    <a16:creationId xmlns:a16="http://schemas.microsoft.com/office/drawing/2014/main" id="{805E8904-E7F9-45F1-F867-71315707E778}"/>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985281" y="4434025"/>
                <a:ext cx="2005729" cy="188774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3,318 Twitter X Logo Images, Stock Photos, 3D objects ...">
                <a:extLst>
                  <a:ext uri="{FF2B5EF4-FFF2-40B4-BE49-F238E27FC236}">
                    <a16:creationId xmlns:a16="http://schemas.microsoft.com/office/drawing/2014/main" id="{472830C5-64E3-6875-1A61-5B31CA9EE779}"/>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6771" b="89583" l="9804" r="89706">
                            <a14:foregroundMark x1="51471" y1="44271" x2="51471" y2="44271"/>
                            <a14:foregroundMark x1="56373" y1="38542" x2="56373" y2="38542"/>
                            <a14:foregroundMark x1="69118" y1="42708" x2="69118" y2="42708"/>
                            <a14:foregroundMark x1="50980" y1="18750" x2="50980" y2="18750"/>
                            <a14:foregroundMark x1="48039" y1="6771" x2="48039" y2="6771"/>
                            <a14:foregroundMark x1="26961" y1="54688" x2="26961" y2="54688"/>
                            <a14:foregroundMark x1="40686" y1="56250" x2="40686" y2="56250"/>
                            <a14:foregroundMark x1="53431" y1="40625" x2="53431" y2="40625"/>
                            <a14:foregroundMark x1="51471" y1="40625" x2="51471" y2="40625"/>
                            <a14:foregroundMark x1="48039" y1="28646" x2="48039" y2="28646"/>
                            <a14:foregroundMark x1="41176" y1="23958" x2="42157" y2="64063"/>
                            <a14:foregroundMark x1="42157" y1="64063" x2="52451" y2="28646"/>
                            <a14:foregroundMark x1="46569" y1="23438" x2="66176" y2="68750"/>
                            <a14:foregroundMark x1="66176" y1="68750" x2="43137" y2="36458"/>
                            <a14:foregroundMark x1="43137" y1="36458" x2="22059" y2="69271"/>
                            <a14:foregroundMark x1="22059" y1="69271" x2="21569" y2="67188"/>
                            <a14:foregroundMark x1="70098" y1="25000" x2="13235" y2="43750"/>
                            <a14:foregroundMark x1="13235" y1="43750" x2="28922" y2="77604"/>
                            <a14:foregroundMark x1="28922" y1="77604" x2="67647" y2="75521"/>
                            <a14:foregroundMark x1="67647" y1="75521" x2="87745" y2="44271"/>
                            <a14:foregroundMark x1="87745" y1="44271" x2="75980" y2="15625"/>
                            <a14:foregroundMark x1="46078" y1="52083" x2="61275" y2="72917"/>
                            <a14:foregroundMark x1="65196" y1="74479" x2="65196" y2="74479"/>
                            <a14:foregroundMark x1="27451" y1="70833" x2="42647" y2="55729"/>
                            <a14:foregroundMark x1="38725" y1="40625" x2="29902" y2="27604"/>
                            <a14:foregroundMark x1="37255" y1="38542" x2="38725" y2="20313"/>
                            <a14:foregroundMark x1="39706" y1="18750" x2="41176" y2="17708"/>
                            <a14:foregroundMark x1="36275" y1="25000" x2="36275" y2="25000"/>
                            <a14:foregroundMark x1="34314" y1="22917" x2="34314" y2="22917"/>
                            <a14:foregroundMark x1="33824" y1="22917" x2="33824" y2="22917"/>
                          </a14:backgroundRemoval>
                        </a14:imgEffect>
                      </a14:imgLayer>
                    </a14:imgProps>
                  </a:ext>
                  <a:ext uri="{28A0092B-C50C-407E-A947-70E740481C1C}">
                    <a14:useLocalDpi xmlns:a14="http://schemas.microsoft.com/office/drawing/2010/main" val="0"/>
                  </a:ext>
                </a:extLst>
              </a:blip>
              <a:srcRect/>
              <a:stretch>
                <a:fillRect/>
              </a:stretch>
            </p:blipFill>
            <p:spPr bwMode="auto">
              <a:xfrm>
                <a:off x="3694035" y="4524869"/>
                <a:ext cx="1943099"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Youtube logo png, Youtube logo ...">
                <a:extLst>
                  <a:ext uri="{FF2B5EF4-FFF2-40B4-BE49-F238E27FC236}">
                    <a16:creationId xmlns:a16="http://schemas.microsoft.com/office/drawing/2014/main" id="{72CCA354-1166-A972-1158-7AC90F9FB0D9}"/>
                  </a:ext>
                </a:extLst>
              </p:cNvPr>
              <p:cNvPicPr>
                <a:picLocks noChangeAspect="1" noChangeArrowheads="1"/>
              </p:cNvPicPr>
              <p:nvPr/>
            </p:nvPicPr>
            <p:blipFill rotWithShape="1">
              <a:blip r:embed="rId7">
                <a:extLst>
                  <a:ext uri="{BEBA8EAE-BF5A-486C-A8C5-ECC9F3942E4B}">
                    <a14:imgProps xmlns:a14="http://schemas.microsoft.com/office/drawing/2010/main">
                      <a14:imgLayer r:embed="rId8">
                        <a14:imgEffect>
                          <a14:backgroundRemoval t="20000" b="77778" l="21778" r="77778">
                            <a14:foregroundMark x1="48444" y1="21333" x2="48444" y2="21333"/>
                            <a14:foregroundMark x1="50222" y1="33778" x2="50222" y2="33778"/>
                            <a14:foregroundMark x1="50222" y1="45778" x2="50222" y2="45778"/>
                            <a14:foregroundMark x1="57778" y1="55556" x2="57778" y2="55556"/>
                            <a14:foregroundMark x1="61778" y1="39556" x2="61778" y2="39556"/>
                            <a14:foregroundMark x1="53778" y1="40889" x2="53778" y2="41778"/>
                            <a14:foregroundMark x1="53333" y1="44000" x2="53333" y2="45333"/>
                            <a14:foregroundMark x1="52889" y1="46222" x2="52000" y2="46222"/>
                            <a14:foregroundMark x1="49333" y1="46222" x2="49333" y2="46222"/>
                            <a14:foregroundMark x1="43111" y1="45333" x2="40444" y2="46222"/>
                            <a14:foregroundMark x1="21778" y1="47111" x2="21778" y2="47111"/>
                            <a14:foregroundMark x1="50667" y1="77333" x2="51556" y2="77778"/>
                            <a14:foregroundMark x1="77778" y1="45778" x2="77778" y2="45778"/>
                            <a14:foregroundMark x1="39556" y1="33778" x2="34222" y2="64444"/>
                            <a14:foregroundMark x1="34222" y1="64444" x2="63111" y2="69333"/>
                            <a14:foregroundMark x1="63111" y1="69333" x2="76444" y2="47111"/>
                            <a14:foregroundMark x1="76444" y1="47111" x2="51556" y2="31111"/>
                            <a14:foregroundMark x1="51556" y1="31111" x2="36889" y2="32000"/>
                            <a14:foregroundMark x1="48000" y1="33333" x2="38667" y2="54667"/>
                            <a14:foregroundMark x1="38667" y1="54667" x2="49778" y2="32444"/>
                            <a14:foregroundMark x1="49778" y1="32444" x2="49778" y2="32444"/>
                            <a14:foregroundMark x1="62667" y1="34667" x2="58222" y2="32889"/>
                            <a14:foregroundMark x1="63111" y1="36444" x2="63111" y2="36444"/>
                            <a14:foregroundMark x1="57333" y1="38222" x2="58667" y2="42222"/>
                            <a14:foregroundMark x1="61333" y1="47556" x2="62222" y2="47556"/>
                            <a14:foregroundMark x1="62222" y1="48444" x2="62222" y2="49333"/>
                            <a14:foregroundMark x1="62222" y1="50667" x2="62222" y2="52000"/>
                            <a14:foregroundMark x1="59111" y1="54667" x2="53778" y2="63556"/>
                            <a14:foregroundMark x1="53778" y1="63556" x2="53778" y2="63556"/>
                            <a14:foregroundMark x1="52000" y1="61333" x2="50222" y2="60889"/>
                            <a14:foregroundMark x1="48444" y1="60889" x2="42222" y2="60000"/>
                            <a14:foregroundMark x1="40444" y1="59556" x2="39111" y2="61333"/>
                            <a14:foregroundMark x1="47111" y1="57333" x2="48889" y2="56889"/>
                          </a14:backgroundRemoval>
                        </a14:imgEffect>
                      </a14:imgLayer>
                    </a14:imgProps>
                  </a:ext>
                  <a:ext uri="{28A0092B-C50C-407E-A947-70E740481C1C}">
                    <a14:useLocalDpi xmlns:a14="http://schemas.microsoft.com/office/drawing/2010/main" val="0"/>
                  </a:ext>
                </a:extLst>
              </a:blip>
              <a:srcRect l="17347" t="13534" r="17660" b="14667"/>
              <a:stretch/>
            </p:blipFill>
            <p:spPr bwMode="auto">
              <a:xfrm>
                <a:off x="5503583" y="4391206"/>
                <a:ext cx="1708794" cy="1887746"/>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7" name="TextBox 16">
            <a:extLst>
              <a:ext uri="{FF2B5EF4-FFF2-40B4-BE49-F238E27FC236}">
                <a16:creationId xmlns:a16="http://schemas.microsoft.com/office/drawing/2014/main" id="{F405336E-0752-301B-78B6-CB29831974E6}"/>
              </a:ext>
            </a:extLst>
          </p:cNvPr>
          <p:cNvSpPr txBox="1"/>
          <p:nvPr/>
        </p:nvSpPr>
        <p:spPr>
          <a:xfrm>
            <a:off x="2240396" y="3397518"/>
            <a:ext cx="5058371" cy="802207"/>
          </a:xfrm>
          <a:prstGeom prst="rect">
            <a:avLst/>
          </a:prstGeom>
          <a:noFill/>
        </p:spPr>
        <p:txBody>
          <a:bodyPr wrap="square" rtlCol="0">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a:ea typeface="Calibri" panose="020F0502020204030204" pitchFamily="34" charset="0"/>
                <a:cs typeface="Calibri"/>
              </a:rPr>
              <a:t>OR VISIT US AT:</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C00000"/>
                </a:solidFill>
                <a:effectLst/>
                <a:uLnTx/>
                <a:uFillTx/>
                <a:latin typeface="Calibri"/>
                <a:ea typeface="+mn-ea"/>
                <a:cs typeface="Calibri"/>
              </a:rPr>
              <a:t>WWW</a:t>
            </a:r>
            <a:r>
              <a:rPr lang="en-US" sz="2000" dirty="0">
                <a:solidFill>
                  <a:srgbClr val="C00000"/>
                </a:solidFill>
                <a:latin typeface="Calibri"/>
                <a:cs typeface="Calibri"/>
              </a:rPr>
              <a:t>.BIOMEDICINE.VIDEO</a:t>
            </a:r>
            <a:endParaRPr kumimoji="0" lang="en-US" sz="2000" i="0" u="none" strike="noStrike" kern="1200" cap="none" spc="0" normalizeH="0" baseline="0" noProof="0" dirty="0">
              <a:ln>
                <a:noFill/>
              </a:ln>
              <a:solidFill>
                <a:srgbClr val="C00000"/>
              </a:solidFill>
              <a:effectLst/>
              <a:uLnTx/>
              <a:uFillTx/>
              <a:latin typeface="Calibri" panose="020F0502020204030204"/>
              <a:ea typeface="+mn-ea"/>
              <a:cs typeface="Calibri"/>
            </a:endParaRPr>
          </a:p>
        </p:txBody>
      </p:sp>
    </p:spTree>
    <p:extLst>
      <p:ext uri="{BB962C8B-B14F-4D97-AF65-F5344CB8AC3E}">
        <p14:creationId xmlns:p14="http://schemas.microsoft.com/office/powerpoint/2010/main" val="99412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A961A-3CB5-470F-8416-3537C4A82418}"/>
              </a:ext>
            </a:extLst>
          </p:cNvPr>
          <p:cNvSpPr>
            <a:spLocks noGrp="1"/>
          </p:cNvSpPr>
          <p:nvPr>
            <p:ph type="title"/>
          </p:nvPr>
        </p:nvSpPr>
        <p:spPr>
          <a:xfrm>
            <a:off x="628650" y="-27384"/>
            <a:ext cx="7886700" cy="1325563"/>
          </a:xfrm>
        </p:spPr>
        <p:txBody>
          <a:bodyPr/>
          <a:lstStyle/>
          <a:p>
            <a:r>
              <a:rPr lang="en-GB"/>
              <a:t>Editor’s notes</a:t>
            </a:r>
          </a:p>
        </p:txBody>
      </p:sp>
      <p:graphicFrame>
        <p:nvGraphicFramePr>
          <p:cNvPr id="4" name="Content Placeholder 3">
            <a:extLst>
              <a:ext uri="{FF2B5EF4-FFF2-40B4-BE49-F238E27FC236}">
                <a16:creationId xmlns:a16="http://schemas.microsoft.com/office/drawing/2014/main" id="{0ACA0230-A9D7-404C-B9FE-D3D6AAB9A0F7}"/>
              </a:ext>
            </a:extLst>
          </p:cNvPr>
          <p:cNvGraphicFramePr>
            <a:graphicFrameLocks noGrp="1"/>
          </p:cNvGraphicFramePr>
          <p:nvPr>
            <p:ph idx="1"/>
            <p:extLst>
              <p:ext uri="{D42A27DB-BD31-4B8C-83A1-F6EECF244321}">
                <p14:modId xmlns:p14="http://schemas.microsoft.com/office/powerpoint/2010/main" val="170367199"/>
              </p:ext>
            </p:extLst>
          </p:nvPr>
        </p:nvGraphicFramePr>
        <p:xfrm>
          <a:off x="971600" y="908720"/>
          <a:ext cx="7252737" cy="4828761"/>
        </p:xfrm>
        <a:graphic>
          <a:graphicData uri="http://schemas.openxmlformats.org/drawingml/2006/table">
            <a:tbl>
              <a:tblPr firstCol="1" bandRow="1">
                <a:tableStyleId>{073A0DAA-6AF3-43AB-8588-CEC1D06C72B9}</a:tableStyleId>
              </a:tblPr>
              <a:tblGrid>
                <a:gridCol w="1528662">
                  <a:extLst>
                    <a:ext uri="{9D8B030D-6E8A-4147-A177-3AD203B41FA5}">
                      <a16:colId xmlns:a16="http://schemas.microsoft.com/office/drawing/2014/main" val="4177564349"/>
                    </a:ext>
                  </a:extLst>
                </a:gridCol>
                <a:gridCol w="5724075">
                  <a:extLst>
                    <a:ext uri="{9D8B030D-6E8A-4147-A177-3AD203B41FA5}">
                      <a16:colId xmlns:a16="http://schemas.microsoft.com/office/drawing/2014/main" val="2764749417"/>
                    </a:ext>
                  </a:extLst>
                </a:gridCol>
              </a:tblGrid>
              <a:tr h="4828761">
                <a:tc>
                  <a:txBody>
                    <a:bodyPr/>
                    <a:lstStyle/>
                    <a:p>
                      <a:pPr algn="l">
                        <a:lnSpc>
                          <a:spcPct val="150000"/>
                        </a:lnSpc>
                        <a:spcAft>
                          <a:spcPts val="0"/>
                        </a:spcAft>
                      </a:pPr>
                      <a:r>
                        <a:rPr lang="en-GB" sz="1200">
                          <a:effectLst/>
                        </a:rPr>
                        <a:t>Please use this storyboard to plan your video.</a:t>
                      </a:r>
                      <a:r>
                        <a:rPr lang="en-GB" sz="120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nchor="ctr"/>
                </a:tc>
                <a:tc>
                  <a:txBody>
                    <a:bodyPr/>
                    <a:lstStyle/>
                    <a:p>
                      <a:pPr algn="just">
                        <a:lnSpc>
                          <a:spcPct val="100000"/>
                        </a:lnSpc>
                        <a:spcAft>
                          <a:spcPts val="0"/>
                        </a:spcAft>
                      </a:pPr>
                      <a:r>
                        <a:rPr lang="en-GB" sz="1200" dirty="0">
                          <a:effectLst/>
                        </a:rPr>
                        <a:t>The footage will be edited to a make a short video of under 10 minutes in length. The video can be filmed in sections (as per the chapters below) and will be edited into a continuous piece of film that will include chapter headings to make it easier for the user to follow. </a:t>
                      </a:r>
                    </a:p>
                    <a:p>
                      <a:pPr algn="just">
                        <a:lnSpc>
                          <a:spcPct val="100000"/>
                        </a:lnSpc>
                        <a:spcAft>
                          <a:spcPts val="0"/>
                        </a:spcAft>
                      </a:pPr>
                      <a:endParaRPr lang="en-GB" sz="1200" dirty="0">
                        <a:effectLst/>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GB" sz="1200" dirty="0">
                          <a:effectLst/>
                        </a:rPr>
                        <a:t>The video will be a question and interview style format, where the content is sectioned by questions (as title cards) followed by answers (the video script). The video should follow the same format and be similar in content to your original article as any additional unsubstantiated claims may mean your video does not pass editorial review. </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GB" sz="1200" dirty="0">
                          <a:effectLst/>
                        </a:rPr>
                        <a:t>In each section, please indicate any figures or other visuals that you would like to incorporate. Where figures or tables are used from the original publication, appropriate permissions must be in place and the video will include acknowledgements to the original source of publication as stipulated by the original publisher. </a:t>
                      </a:r>
                      <a:r>
                        <a:rPr lang="en-GB" sz="1200" kern="1200" dirty="0">
                          <a:solidFill>
                            <a:schemeClr val="dk1"/>
                          </a:solidFill>
                          <a:effectLst/>
                          <a:latin typeface="+mn-lt"/>
                          <a:ea typeface="+mn-ea"/>
                          <a:cs typeface="+mn-cs"/>
                        </a:rPr>
                        <a:t>Please note our team will re-draw figures/tables for inclusion in the video so provisional versions of the images are required only. Please also indicate whether any animation is needed and the corresponding text the animation relates to (please note any animation will incur a charge).</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effectLst/>
                        <a:latin typeface="+mn-lt"/>
                        <a:ea typeface="+mn-ea"/>
                        <a:cs typeface="+mn-cs"/>
                      </a:endParaRPr>
                    </a:p>
                    <a:p>
                      <a:pPr algn="just">
                        <a:lnSpc>
                          <a:spcPct val="100000"/>
                        </a:lnSpc>
                        <a:spcAft>
                          <a:spcPts val="0"/>
                        </a:spcAft>
                      </a:pPr>
                      <a:r>
                        <a:rPr lang="en-GB" sz="1200" dirty="0">
                          <a:effectLst/>
                        </a:rPr>
                        <a:t>Once this storyboard has been submitted, the information will be reviewed to ensure it accurately represents the research being presented. </a:t>
                      </a:r>
                    </a:p>
                    <a:p>
                      <a:pPr algn="just">
                        <a:lnSpc>
                          <a:spcPct val="100000"/>
                        </a:lnSpc>
                        <a:spcAft>
                          <a:spcPts val="0"/>
                        </a:spcAft>
                      </a:pPr>
                      <a:endParaRPr lang="en-GB" sz="1200" dirty="0">
                        <a:effectLst/>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GB" sz="1200" dirty="0">
                          <a:effectLst/>
                        </a:rPr>
                        <a:t>The final storyboard will be used by our video team during production of the final video.</a:t>
                      </a:r>
                    </a:p>
                  </a:txBody>
                  <a:tcPr marL="68580" marR="68580" marT="0" marB="0" anchor="ctr"/>
                </a:tc>
                <a:extLst>
                  <a:ext uri="{0D108BD9-81ED-4DB2-BD59-A6C34878D82A}">
                    <a16:rowId xmlns:a16="http://schemas.microsoft.com/office/drawing/2014/main" val="778288442"/>
                  </a:ext>
                </a:extLst>
              </a:tr>
            </a:tbl>
          </a:graphicData>
        </a:graphic>
      </p:graphicFrame>
    </p:spTree>
    <p:extLst>
      <p:ext uri="{BB962C8B-B14F-4D97-AF65-F5344CB8AC3E}">
        <p14:creationId xmlns:p14="http://schemas.microsoft.com/office/powerpoint/2010/main" val="263784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280000"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Title card</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88" y="1728000"/>
            <a:ext cx="4860000" cy="2052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07000"/>
              </a:lnSpc>
              <a:spcAft>
                <a:spcPts val="0"/>
              </a:spcAft>
            </a:pPr>
            <a:r>
              <a:rPr lang="en-GB" sz="1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VIDEO TITLE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p>
          <a:p>
            <a:pPr algn="just">
              <a:lnSpc>
                <a:spcPct val="107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1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SPEAKER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Video Journal of Biomedicine (2024) </a:t>
            </a:r>
            <a:r>
              <a:rPr lang="en-US" sz="1200" i="1" dirty="0">
                <a:solidFill>
                  <a:srgbClr val="002060"/>
                </a:solidFill>
                <a:latin typeface="Calibri" panose="020F0502020204030204" pitchFamily="34" charset="0"/>
                <a:ea typeface="Calibri" panose="020F0502020204030204" pitchFamily="34" charset="0"/>
                <a:cs typeface="Calibri" panose="020F0502020204030204" pitchFamily="34" charset="0"/>
              </a:rPr>
              <a:t>doi.org/10.1080</a:t>
            </a:r>
            <a:r>
              <a:rPr lang="en-US" sz="12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/vjbm-2024-XXXX</a:t>
            </a:r>
            <a:endParaRPr lang="en-GB" sz="12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de-DE" sz="1100" dirty="0">
                <a:solidFill>
                  <a:srgbClr val="17375E"/>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2671" y="1731923"/>
            <a:ext cx="1492046" cy="1152128"/>
          </a:xfrm>
          <a:prstGeom prst="rect">
            <a:avLst/>
          </a:prstGeom>
          <a:noFill/>
          <a:extLst>
            <a:ext uri="{909E8E84-426E-40DD-AFC4-6F175D3DCCD1}">
              <a14:hiddenFill xmlns:a14="http://schemas.microsoft.com/office/drawing/2010/main">
                <a:solidFill>
                  <a:srgbClr val="FFFFFF"/>
                </a:solidFill>
              </a14:hiddenFill>
            </a:ext>
          </a:extLst>
        </p:spPr>
      </p:pic>
      <p:pic>
        <p:nvPicPr>
          <p:cNvPr id="4" name="Graphic 3" descr="User">
            <a:extLst>
              <a:ext uri="{FF2B5EF4-FFF2-40B4-BE49-F238E27FC236}">
                <a16:creationId xmlns:a16="http://schemas.microsoft.com/office/drawing/2014/main" id="{4473A346-3ADC-40A7-8A56-D7AEA9227C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5882" y="2218353"/>
            <a:ext cx="1094420" cy="1094420"/>
          </a:xfrm>
          <a:prstGeom prst="rect">
            <a:avLst/>
          </a:prstGeom>
        </p:spPr>
      </p:pic>
      <p:sp>
        <p:nvSpPr>
          <p:cNvPr id="5" name="Rectangle 4">
            <a:extLst>
              <a:ext uri="{FF2B5EF4-FFF2-40B4-BE49-F238E27FC236}">
                <a16:creationId xmlns:a16="http://schemas.microsoft.com/office/drawing/2014/main" id="{2CC6FF8F-004A-4E7F-A238-04C77F491C9F}"/>
              </a:ext>
            </a:extLst>
          </p:cNvPr>
          <p:cNvSpPr/>
          <p:nvPr/>
        </p:nvSpPr>
        <p:spPr>
          <a:xfrm>
            <a:off x="899592" y="2134773"/>
            <a:ext cx="1287000" cy="12615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3">
            <a:extLst>
              <a:ext uri="{FF2B5EF4-FFF2-40B4-BE49-F238E27FC236}">
                <a16:creationId xmlns:a16="http://schemas.microsoft.com/office/drawing/2014/main" id="{8855FD2A-0574-908D-1E88-7F2E35275E84}"/>
              </a:ext>
            </a:extLst>
          </p:cNvPr>
          <p:cNvSpPr txBox="1">
            <a:spLocks/>
          </p:cNvSpPr>
          <p:nvPr/>
        </p:nvSpPr>
        <p:spPr>
          <a:xfrm>
            <a:off x="971600" y="5589240"/>
            <a:ext cx="7344816" cy="100811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a:t>
            </a:r>
            <a:r>
              <a:rPr lang="en-GB" sz="1600" b="1" dirty="0">
                <a:solidFill>
                  <a:schemeClr val="accent6">
                    <a:lumMod val="50000"/>
                  </a:schemeClr>
                </a:solidFill>
              </a:rPr>
              <a:t>Editor: </a:t>
            </a:r>
            <a:r>
              <a:rPr lang="en-GB" sz="1600" dirty="0">
                <a:solidFill>
                  <a:schemeClr val="accent6">
                    <a:lumMod val="50000"/>
                  </a:schemeClr>
                </a:solidFill>
              </a:rPr>
              <a:t>Please provide a headshot of the speaker. The image should be shared with the Editor as a separate .jpg, .</a:t>
            </a:r>
            <a:r>
              <a:rPr lang="en-GB" sz="1600" dirty="0" err="1">
                <a:solidFill>
                  <a:schemeClr val="accent6">
                    <a:lumMod val="50000"/>
                  </a:schemeClr>
                </a:solidFill>
              </a:rPr>
              <a:t>png</a:t>
            </a:r>
            <a:r>
              <a:rPr lang="en-GB" sz="1600" dirty="0">
                <a:solidFill>
                  <a:schemeClr val="accent6">
                    <a:lumMod val="50000"/>
                  </a:schemeClr>
                </a:solidFill>
              </a:rPr>
              <a:t> or .</a:t>
            </a:r>
            <a:r>
              <a:rPr lang="en-GB" sz="1600" dirty="0" err="1">
                <a:solidFill>
                  <a:schemeClr val="accent6">
                    <a:lumMod val="50000"/>
                  </a:schemeClr>
                </a:solidFill>
              </a:rPr>
              <a:t>tif</a:t>
            </a:r>
            <a:r>
              <a:rPr lang="en-GB" sz="1600" dirty="0">
                <a:solidFill>
                  <a:schemeClr val="accent6">
                    <a:lumMod val="50000"/>
                  </a:schemeClr>
                </a:solidFill>
              </a:rPr>
              <a:t> file.</a:t>
            </a:r>
            <a:endParaRPr lang="en-US" sz="1600" dirty="0">
              <a:solidFill>
                <a:schemeClr val="accent6">
                  <a:lumMod val="50000"/>
                </a:schemeClr>
              </a:solidFill>
            </a:endParaRPr>
          </a:p>
          <a:p>
            <a:endParaRPr lang="en-US" sz="1600" dirty="0">
              <a:solidFill>
                <a:schemeClr val="accent6">
                  <a:lumMod val="50000"/>
                </a:schemeClr>
              </a:solidFill>
            </a:endParaRPr>
          </a:p>
          <a:p>
            <a:endParaRPr lang="en-GB" sz="1600" dirty="0"/>
          </a:p>
        </p:txBody>
      </p:sp>
    </p:spTree>
    <p:extLst>
      <p:ext uri="{BB962C8B-B14F-4D97-AF65-F5344CB8AC3E}">
        <p14:creationId xmlns:p14="http://schemas.microsoft.com/office/powerpoint/2010/main" val="4275593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280000"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Title card</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88" y="1728000"/>
            <a:ext cx="4860000" cy="2052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07000"/>
              </a:lnSpc>
              <a:spcAft>
                <a:spcPts val="0"/>
              </a:spcAft>
            </a:pPr>
            <a:r>
              <a:rPr lang="en-GB" sz="1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This video is based on the following article(s)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12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ORIGINAL ARTICLE CITATION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07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Video Journal of Biomedicine (2024) </a:t>
            </a:r>
            <a:r>
              <a:rPr lang="en-US" sz="1200" i="1" dirty="0">
                <a:solidFill>
                  <a:srgbClr val="002060"/>
                </a:solidFill>
                <a:latin typeface="Calibri" panose="020F0502020204030204" pitchFamily="34" charset="0"/>
                <a:ea typeface="Calibri" panose="020F0502020204030204" pitchFamily="34" charset="0"/>
                <a:cs typeface="Calibri" panose="020F0502020204030204" pitchFamily="34" charset="0"/>
              </a:rPr>
              <a:t>doi.org/10.2217</a:t>
            </a:r>
            <a:r>
              <a:rPr lang="en-US" sz="12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/vjbm-2024-XXXX</a:t>
            </a:r>
            <a:endParaRPr lang="en-GB" sz="12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de-DE" sz="1100" dirty="0">
                <a:solidFill>
                  <a:srgbClr val="17375E"/>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2671" y="1731923"/>
            <a:ext cx="1492046" cy="1152128"/>
          </a:xfrm>
          <a:prstGeom prst="rect">
            <a:avLst/>
          </a:prstGeom>
          <a:noFill/>
          <a:extLst>
            <a:ext uri="{909E8E84-426E-40DD-AFC4-6F175D3DCCD1}">
              <a14:hiddenFill xmlns:a14="http://schemas.microsoft.com/office/drawing/2010/main">
                <a:solidFill>
                  <a:srgbClr val="FFFFFF"/>
                </a:solidFill>
              </a14:hiddenFill>
            </a:ext>
          </a:extLst>
        </p:spPr>
      </p:pic>
      <p:pic>
        <p:nvPicPr>
          <p:cNvPr id="4" name="Graphic 3" descr="User">
            <a:extLst>
              <a:ext uri="{FF2B5EF4-FFF2-40B4-BE49-F238E27FC236}">
                <a16:creationId xmlns:a16="http://schemas.microsoft.com/office/drawing/2014/main" id="{4473A346-3ADC-40A7-8A56-D7AEA9227C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5882" y="2218353"/>
            <a:ext cx="1094420" cy="1094420"/>
          </a:xfrm>
          <a:prstGeom prst="rect">
            <a:avLst/>
          </a:prstGeom>
        </p:spPr>
      </p:pic>
      <p:sp>
        <p:nvSpPr>
          <p:cNvPr id="5" name="Rectangle 4">
            <a:extLst>
              <a:ext uri="{FF2B5EF4-FFF2-40B4-BE49-F238E27FC236}">
                <a16:creationId xmlns:a16="http://schemas.microsoft.com/office/drawing/2014/main" id="{2CC6FF8F-004A-4E7F-A238-04C77F491C9F}"/>
              </a:ext>
            </a:extLst>
          </p:cNvPr>
          <p:cNvSpPr/>
          <p:nvPr/>
        </p:nvSpPr>
        <p:spPr>
          <a:xfrm>
            <a:off x="899592" y="2134773"/>
            <a:ext cx="1287000" cy="12615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3">
            <a:extLst>
              <a:ext uri="{FF2B5EF4-FFF2-40B4-BE49-F238E27FC236}">
                <a16:creationId xmlns:a16="http://schemas.microsoft.com/office/drawing/2014/main" id="{91B56C62-3ADC-7533-48C7-74B4970BAD10}"/>
              </a:ext>
            </a:extLst>
          </p:cNvPr>
          <p:cNvSpPr txBox="1">
            <a:spLocks/>
          </p:cNvSpPr>
          <p:nvPr/>
        </p:nvSpPr>
        <p:spPr>
          <a:xfrm>
            <a:off x="971600" y="5589240"/>
            <a:ext cx="7344816" cy="100811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a:t>
            </a:r>
            <a:r>
              <a:rPr lang="en-GB" sz="1600" b="1" dirty="0">
                <a:solidFill>
                  <a:schemeClr val="accent6">
                    <a:lumMod val="50000"/>
                  </a:schemeClr>
                </a:solidFill>
              </a:rPr>
              <a:t>Editor: </a:t>
            </a:r>
            <a:r>
              <a:rPr lang="en-US" sz="1600" dirty="0">
                <a:solidFill>
                  <a:schemeClr val="accent6">
                    <a:lumMod val="50000"/>
                  </a:schemeClr>
                </a:solidFill>
              </a:rPr>
              <a:t>If the video is not based on a previous publication, this slide does not need to </a:t>
            </a:r>
            <a:r>
              <a:rPr lang="en-US" sz="1600">
                <a:solidFill>
                  <a:schemeClr val="accent6">
                    <a:lumMod val="50000"/>
                  </a:schemeClr>
                </a:solidFill>
              </a:rPr>
              <a:t>be included.</a:t>
            </a:r>
            <a:endParaRPr lang="en-US" sz="1600" dirty="0">
              <a:solidFill>
                <a:schemeClr val="accent6">
                  <a:lumMod val="50000"/>
                </a:schemeClr>
              </a:solidFill>
            </a:endParaRPr>
          </a:p>
          <a:p>
            <a:endParaRPr lang="en-US" sz="1600" dirty="0">
              <a:solidFill>
                <a:schemeClr val="accent6">
                  <a:lumMod val="50000"/>
                </a:schemeClr>
              </a:solidFill>
            </a:endParaRPr>
          </a:p>
          <a:p>
            <a:endParaRPr lang="en-GB" sz="1600" dirty="0"/>
          </a:p>
        </p:txBody>
      </p:sp>
    </p:spTree>
    <p:extLst>
      <p:ext uri="{BB962C8B-B14F-4D97-AF65-F5344CB8AC3E}">
        <p14:creationId xmlns:p14="http://schemas.microsoft.com/office/powerpoint/2010/main" val="2245413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628650" y="1440000"/>
            <a:ext cx="8280000"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de-DE" sz="1100" u="sng">
              <a:solidFill>
                <a:srgbClr val="008080"/>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Abbreviations</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311200" y="1728000"/>
            <a:ext cx="4860000" cy="1800000"/>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1400" b="1">
                <a:solidFill>
                  <a:srgbClr val="002060"/>
                </a:solidFill>
                <a:effectLst/>
                <a:ea typeface="Calibri" panose="020F0502020204030204" pitchFamily="34" charset="0"/>
                <a:cs typeface="Calibri" panose="020F0502020204030204" pitchFamily="34" charset="0"/>
              </a:rPr>
              <a:t>ABBREVIATIONS:</a:t>
            </a:r>
            <a:endParaRPr lang="en-GB" sz="1400">
              <a:effectLst/>
              <a:ea typeface="Calibri" panose="020F0502020204030204" pitchFamily="34" charset="0"/>
              <a:cs typeface="Times New Roman" panose="02020603050405020304" pitchFamily="18" charset="0"/>
            </a:endParaRPr>
          </a:p>
          <a:p>
            <a:pPr algn="just">
              <a:lnSpc>
                <a:spcPct val="107000"/>
              </a:lnSpc>
              <a:spcAft>
                <a:spcPts val="0"/>
              </a:spcAft>
            </a:pPr>
            <a:r>
              <a:rPr lang="en-US" sz="1200" b="1">
                <a:solidFill>
                  <a:srgbClr val="002060"/>
                </a:solidFill>
                <a:effectLst/>
                <a:ea typeface="Calibri" panose="020F0502020204030204" pitchFamily="34" charset="0"/>
                <a:cs typeface="Calibri" panose="020F0502020204030204" pitchFamily="34" charset="0"/>
              </a:rPr>
              <a:t> </a:t>
            </a:r>
            <a:endParaRPr lang="en-GB" sz="1200">
              <a:effectLst/>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4" y="1988840"/>
            <a:ext cx="1492046" cy="1152128"/>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3">
            <a:extLst>
              <a:ext uri="{FF2B5EF4-FFF2-40B4-BE49-F238E27FC236}">
                <a16:creationId xmlns:a16="http://schemas.microsoft.com/office/drawing/2014/main" id="{70D16CC6-81E6-4584-BD96-1968705A5092}"/>
              </a:ext>
            </a:extLst>
          </p:cNvPr>
          <p:cNvSpPr txBox="1">
            <a:spLocks/>
          </p:cNvSpPr>
          <p:nvPr/>
        </p:nvSpPr>
        <p:spPr>
          <a:xfrm>
            <a:off x="971600" y="5589240"/>
            <a:ext cx="7344816" cy="100811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dirty="0"/>
              <a:t>Editing notes: </a:t>
            </a:r>
          </a:p>
          <a:p>
            <a:r>
              <a:rPr lang="en-US" sz="1600" b="1" dirty="0">
                <a:solidFill>
                  <a:schemeClr val="accent6">
                    <a:lumMod val="50000"/>
                  </a:schemeClr>
                </a:solidFill>
              </a:rPr>
              <a:t>Note from </a:t>
            </a:r>
            <a:r>
              <a:rPr lang="en-GB" sz="1600" b="1" dirty="0">
                <a:solidFill>
                  <a:schemeClr val="accent6">
                    <a:lumMod val="50000"/>
                  </a:schemeClr>
                </a:solidFill>
              </a:rPr>
              <a:t>Editor: </a:t>
            </a:r>
            <a:r>
              <a:rPr lang="en-GB" sz="1600" dirty="0">
                <a:solidFill>
                  <a:schemeClr val="accent6">
                    <a:lumMod val="50000"/>
                  </a:schemeClr>
                </a:solidFill>
              </a:rPr>
              <a:t>Please list any abbreviations that you will use within the video</a:t>
            </a:r>
            <a:endParaRPr lang="en-US" sz="1600" dirty="0">
              <a:solidFill>
                <a:schemeClr val="accent6">
                  <a:lumMod val="50000"/>
                </a:schemeClr>
              </a:solidFill>
            </a:endParaRPr>
          </a:p>
          <a:p>
            <a:endParaRPr lang="en-US" sz="1600" dirty="0">
              <a:solidFill>
                <a:schemeClr val="accent6">
                  <a:lumMod val="50000"/>
                </a:schemeClr>
              </a:solidFill>
            </a:endParaRPr>
          </a:p>
          <a:p>
            <a:endParaRPr lang="en-GB" sz="1600" dirty="0"/>
          </a:p>
        </p:txBody>
      </p:sp>
    </p:spTree>
    <p:extLst>
      <p:ext uri="{BB962C8B-B14F-4D97-AF65-F5344CB8AC3E}">
        <p14:creationId xmlns:p14="http://schemas.microsoft.com/office/powerpoint/2010/main" val="358458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Introduction</a:t>
            </a:r>
          </a:p>
        </p:txBody>
      </p:sp>
      <p:sp>
        <p:nvSpPr>
          <p:cNvPr id="8" name="Content Placeholder 3">
            <a:extLst>
              <a:ext uri="{FF2B5EF4-FFF2-40B4-BE49-F238E27FC236}">
                <a16:creationId xmlns:a16="http://schemas.microsoft.com/office/drawing/2014/main" id="{1D30196F-DAFC-45B6-9D6D-F16C436EC407}"/>
              </a:ext>
            </a:extLst>
          </p:cNvPr>
          <p:cNvSpPr txBox="1">
            <a:spLocks/>
          </p:cNvSpPr>
          <p:nvPr/>
        </p:nvSpPr>
        <p:spPr>
          <a:xfrm>
            <a:off x="971600" y="1658150"/>
            <a:ext cx="7344816" cy="493920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a:t>Editing notes: </a:t>
            </a:r>
          </a:p>
          <a:p>
            <a:r>
              <a:rPr lang="en-US" sz="1600" b="1">
                <a:solidFill>
                  <a:schemeClr val="accent6">
                    <a:lumMod val="50000"/>
                  </a:schemeClr>
                </a:solidFill>
              </a:rPr>
              <a:t>Note from Editor: </a:t>
            </a:r>
            <a:r>
              <a:rPr lang="en-GB" sz="1600">
                <a:solidFill>
                  <a:schemeClr val="accent6">
                    <a:lumMod val="75000"/>
                  </a:schemeClr>
                </a:solidFill>
              </a:rPr>
              <a:t>Please introduce yourself and the paper being discussed (including the original article title and journal). This should be 50-150 words (filmed length up to 1 minute)</a:t>
            </a:r>
            <a:endParaRPr lang="en-GB" sz="1600"/>
          </a:p>
        </p:txBody>
      </p:sp>
    </p:spTree>
    <p:extLst>
      <p:ext uri="{BB962C8B-B14F-4D97-AF65-F5344CB8AC3E}">
        <p14:creationId xmlns:p14="http://schemas.microsoft.com/office/powerpoint/2010/main" val="2398723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539552" y="1439999"/>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Question card</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001484" y="1528787"/>
            <a:ext cx="4853000" cy="510641"/>
          </a:xfrm>
          <a:prstGeom prst="rect">
            <a:avLst/>
          </a:prstGeom>
          <a:solidFill>
            <a:schemeClr val="bg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GB" b="1">
                <a:solidFill>
                  <a:schemeClr val="accent5">
                    <a:lumMod val="50000"/>
                  </a:schemeClr>
                </a:solidFill>
              </a:rPr>
              <a:t>What was the purpose of this study?</a:t>
            </a:r>
            <a:endParaRPr lang="en-GB" sz="1100">
              <a:solidFill>
                <a:schemeClr val="accent5">
                  <a:lumMod val="50000"/>
                </a:schemeClr>
              </a:solidFill>
              <a:effectLst/>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1622215"/>
            <a:ext cx="1492046" cy="1152128"/>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3">
            <a:extLst>
              <a:ext uri="{FF2B5EF4-FFF2-40B4-BE49-F238E27FC236}">
                <a16:creationId xmlns:a16="http://schemas.microsoft.com/office/drawing/2014/main" id="{0CD1179A-4FA6-43D8-9699-FEED125CFAAD}"/>
              </a:ext>
            </a:extLst>
          </p:cNvPr>
          <p:cNvSpPr txBox="1">
            <a:spLocks/>
          </p:cNvSpPr>
          <p:nvPr/>
        </p:nvSpPr>
        <p:spPr>
          <a:xfrm>
            <a:off x="539552" y="4500790"/>
            <a:ext cx="7776864" cy="230072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a:t>Editing notes: </a:t>
            </a:r>
          </a:p>
          <a:p>
            <a:r>
              <a:rPr lang="en-US" sz="1600" b="1">
                <a:solidFill>
                  <a:schemeClr val="accent6">
                    <a:lumMod val="50000"/>
                  </a:schemeClr>
                </a:solidFill>
              </a:rPr>
              <a:t>Note from Editor: </a:t>
            </a:r>
            <a:r>
              <a:rPr lang="en-GB" sz="1600">
                <a:solidFill>
                  <a:schemeClr val="accent6">
                    <a:lumMod val="75000"/>
                  </a:schemeClr>
                </a:solidFill>
              </a:rPr>
              <a:t>Suggest discussing the Introduction section. This should be 200-300 words (filmed length up to 2 minutes)</a:t>
            </a:r>
            <a:endParaRPr lang="en-GB" sz="1600">
              <a:solidFill>
                <a:schemeClr val="accent6">
                  <a:lumMod val="50000"/>
                </a:schemeClr>
              </a:solidFill>
            </a:endParaRPr>
          </a:p>
        </p:txBody>
      </p:sp>
      <p:sp>
        <p:nvSpPr>
          <p:cNvPr id="7" name="Text Box 17">
            <a:extLst>
              <a:ext uri="{FF2B5EF4-FFF2-40B4-BE49-F238E27FC236}">
                <a16:creationId xmlns:a16="http://schemas.microsoft.com/office/drawing/2014/main" id="{7485FDD1-985E-4853-853B-D445E58F0D36}"/>
              </a:ext>
            </a:extLst>
          </p:cNvPr>
          <p:cNvSpPr txBox="1"/>
          <p:nvPr/>
        </p:nvSpPr>
        <p:spPr>
          <a:xfrm>
            <a:off x="755576" y="2056442"/>
            <a:ext cx="6446915" cy="2020629"/>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1400" b="1">
                <a:solidFill>
                  <a:srgbClr val="002060"/>
                </a:solidFill>
                <a:ea typeface="Calibri" panose="020F0502020204030204" pitchFamily="34" charset="0"/>
                <a:cs typeface="Calibri" panose="020F0502020204030204" pitchFamily="34" charset="0"/>
              </a:rPr>
              <a:t>SCRIPT</a:t>
            </a:r>
            <a:endParaRPr lang="en-GB" sz="1400">
              <a:effectLst/>
              <a:ea typeface="Calibri" panose="020F0502020204030204" pitchFamily="34" charset="0"/>
              <a:cs typeface="Times New Roman" panose="02020603050405020304" pitchFamily="18" charset="0"/>
            </a:endParaRPr>
          </a:p>
          <a:p>
            <a:pPr algn="just">
              <a:lnSpc>
                <a:spcPct val="107000"/>
              </a:lnSpc>
              <a:spcAft>
                <a:spcPts val="0"/>
              </a:spcAft>
            </a:pPr>
            <a:r>
              <a:rPr lang="en-US" sz="1200" b="1">
                <a:solidFill>
                  <a:srgbClr val="002060"/>
                </a:solidFill>
                <a:effectLst/>
                <a:ea typeface="Calibri" panose="020F0502020204030204" pitchFamily="34" charset="0"/>
                <a:cs typeface="Calibri" panose="020F0502020204030204" pitchFamily="34" charset="0"/>
              </a:rPr>
              <a:t> </a:t>
            </a:r>
            <a:endParaRPr lang="en-GB" sz="12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154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539552" y="1439999"/>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Question card</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001484" y="1528787"/>
            <a:ext cx="4853000" cy="510641"/>
          </a:xfrm>
          <a:prstGeom prst="rect">
            <a:avLst/>
          </a:prstGeom>
          <a:solidFill>
            <a:schemeClr val="bg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GB" b="1">
                <a:solidFill>
                  <a:schemeClr val="accent5">
                    <a:lumMod val="50000"/>
                  </a:schemeClr>
                </a:solidFill>
              </a:rPr>
              <a:t>How was the study undertaken?</a:t>
            </a:r>
            <a:endParaRPr lang="en-GB" sz="1100">
              <a:solidFill>
                <a:schemeClr val="accent5">
                  <a:lumMod val="50000"/>
                </a:schemeClr>
              </a:solidFill>
              <a:effectLst/>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1622215"/>
            <a:ext cx="1492046" cy="1152128"/>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3">
            <a:extLst>
              <a:ext uri="{FF2B5EF4-FFF2-40B4-BE49-F238E27FC236}">
                <a16:creationId xmlns:a16="http://schemas.microsoft.com/office/drawing/2014/main" id="{0CD1179A-4FA6-43D8-9699-FEED125CFAAD}"/>
              </a:ext>
            </a:extLst>
          </p:cNvPr>
          <p:cNvSpPr txBox="1">
            <a:spLocks/>
          </p:cNvSpPr>
          <p:nvPr/>
        </p:nvSpPr>
        <p:spPr>
          <a:xfrm>
            <a:off x="539552" y="4500790"/>
            <a:ext cx="7776864" cy="230072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a:t>Editing notes: </a:t>
            </a:r>
          </a:p>
          <a:p>
            <a:r>
              <a:rPr lang="en-US" sz="1600" b="1">
                <a:solidFill>
                  <a:schemeClr val="accent6">
                    <a:lumMod val="50000"/>
                  </a:schemeClr>
                </a:solidFill>
              </a:rPr>
              <a:t>Note from Editor: </a:t>
            </a:r>
            <a:r>
              <a:rPr lang="en-GB" sz="1600">
                <a:solidFill>
                  <a:schemeClr val="accent6">
                    <a:lumMod val="75000"/>
                  </a:schemeClr>
                </a:solidFill>
              </a:rPr>
              <a:t>Suggest discussing the Methods section. This should be 300-400 words (filmed length up to 3 minutes)</a:t>
            </a:r>
          </a:p>
          <a:p>
            <a:r>
              <a:rPr lang="en-GB" sz="1600">
                <a:solidFill>
                  <a:schemeClr val="accent6">
                    <a:lumMod val="75000"/>
                  </a:schemeClr>
                </a:solidFill>
              </a:rPr>
              <a:t>Here you might want to consider using a figure to support the text</a:t>
            </a:r>
          </a:p>
          <a:p>
            <a:r>
              <a:rPr lang="en-GB" sz="1600">
                <a:solidFill>
                  <a:schemeClr val="accent6">
                    <a:lumMod val="75000"/>
                  </a:schemeClr>
                </a:solidFill>
              </a:rPr>
              <a:t>Please indicate in the script when you will appear on screen and when you will be reading from the script (to coincide with a figure appearing on screen)</a:t>
            </a:r>
            <a:endParaRPr lang="en-GB" sz="1600">
              <a:solidFill>
                <a:schemeClr val="accent6">
                  <a:lumMod val="50000"/>
                </a:schemeClr>
              </a:solidFill>
            </a:endParaRPr>
          </a:p>
        </p:txBody>
      </p:sp>
      <p:sp>
        <p:nvSpPr>
          <p:cNvPr id="7" name="Text Box 17">
            <a:extLst>
              <a:ext uri="{FF2B5EF4-FFF2-40B4-BE49-F238E27FC236}">
                <a16:creationId xmlns:a16="http://schemas.microsoft.com/office/drawing/2014/main" id="{7485FDD1-985E-4853-853B-D445E58F0D36}"/>
              </a:ext>
            </a:extLst>
          </p:cNvPr>
          <p:cNvSpPr txBox="1"/>
          <p:nvPr/>
        </p:nvSpPr>
        <p:spPr>
          <a:xfrm>
            <a:off x="755576" y="2056442"/>
            <a:ext cx="6446915" cy="2020629"/>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1400" b="1">
                <a:solidFill>
                  <a:srgbClr val="002060"/>
                </a:solidFill>
                <a:ea typeface="Calibri" panose="020F0502020204030204" pitchFamily="34" charset="0"/>
                <a:cs typeface="Calibri" panose="020F0502020204030204" pitchFamily="34" charset="0"/>
              </a:rPr>
              <a:t>SCRIPT</a:t>
            </a:r>
            <a:endParaRPr lang="en-GB" sz="1400">
              <a:effectLst/>
              <a:ea typeface="Calibri" panose="020F0502020204030204" pitchFamily="34" charset="0"/>
              <a:cs typeface="Times New Roman" panose="02020603050405020304" pitchFamily="18" charset="0"/>
            </a:endParaRPr>
          </a:p>
          <a:p>
            <a:pPr algn="just">
              <a:lnSpc>
                <a:spcPct val="107000"/>
              </a:lnSpc>
              <a:spcAft>
                <a:spcPts val="0"/>
              </a:spcAft>
            </a:pPr>
            <a:r>
              <a:rPr lang="en-US" sz="1200" b="1">
                <a:solidFill>
                  <a:srgbClr val="002060"/>
                </a:solidFill>
                <a:effectLst/>
                <a:ea typeface="Calibri" panose="020F0502020204030204" pitchFamily="34" charset="0"/>
                <a:cs typeface="Calibri" panose="020F0502020204030204" pitchFamily="34" charset="0"/>
              </a:rPr>
              <a:t> </a:t>
            </a:r>
            <a:endParaRPr lang="en-GB" sz="12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1320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E60321-47F5-4941-8F15-6F4156FD4996}"/>
              </a:ext>
            </a:extLst>
          </p:cNvPr>
          <p:cNvSpPr/>
          <p:nvPr/>
        </p:nvSpPr>
        <p:spPr>
          <a:xfrm>
            <a:off x="539552" y="1439999"/>
            <a:ext cx="8335838" cy="28800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e-DE" sz="1100">
                <a:effectLst/>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p:txBody>
          <a:bodyPr/>
          <a:lstStyle/>
          <a:p>
            <a:r>
              <a:rPr lang="en-GB"/>
              <a:t>Question card</a:t>
            </a:r>
          </a:p>
        </p:txBody>
      </p:sp>
      <p:sp>
        <p:nvSpPr>
          <p:cNvPr id="14" name="Text Box 17">
            <a:extLst>
              <a:ext uri="{FF2B5EF4-FFF2-40B4-BE49-F238E27FC236}">
                <a16:creationId xmlns:a16="http://schemas.microsoft.com/office/drawing/2014/main" id="{6043BDE9-0858-4BDB-A385-B57D59DFDF91}"/>
              </a:ext>
            </a:extLst>
          </p:cNvPr>
          <p:cNvSpPr txBox="1"/>
          <p:nvPr/>
        </p:nvSpPr>
        <p:spPr>
          <a:xfrm>
            <a:off x="2001484" y="1528787"/>
            <a:ext cx="4853000" cy="510641"/>
          </a:xfrm>
          <a:prstGeom prst="rect">
            <a:avLst/>
          </a:prstGeom>
          <a:solidFill>
            <a:schemeClr val="bg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GB" b="1">
                <a:solidFill>
                  <a:schemeClr val="accent5">
                    <a:lumMod val="50000"/>
                  </a:schemeClr>
                </a:solidFill>
              </a:rPr>
              <a:t>What were the results?</a:t>
            </a:r>
            <a:endParaRPr lang="en-GB" sz="1100">
              <a:solidFill>
                <a:schemeClr val="accent5">
                  <a:lumMod val="50000"/>
                </a:schemeClr>
              </a:solidFill>
              <a:effectLst/>
              <a:ea typeface="Calibri" panose="020F0502020204030204" pitchFamily="34" charset="0"/>
              <a:cs typeface="Times New Roman" panose="02020603050405020304" pitchFamily="18" charset="0"/>
            </a:endParaRPr>
          </a:p>
        </p:txBody>
      </p:sp>
      <p:pic>
        <p:nvPicPr>
          <p:cNvPr id="2050" name="Picture 2">
            <a:extLst>
              <a:ext uri="{FF2B5EF4-FFF2-40B4-BE49-F238E27FC236}">
                <a16:creationId xmlns:a16="http://schemas.microsoft.com/office/drawing/2014/main" id="{9AC7F8E6-EEB7-452E-9F6B-42F125A82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1622215"/>
            <a:ext cx="1492046" cy="1152128"/>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3">
            <a:extLst>
              <a:ext uri="{FF2B5EF4-FFF2-40B4-BE49-F238E27FC236}">
                <a16:creationId xmlns:a16="http://schemas.microsoft.com/office/drawing/2014/main" id="{0CD1179A-4FA6-43D8-9699-FEED125CFAAD}"/>
              </a:ext>
            </a:extLst>
          </p:cNvPr>
          <p:cNvSpPr txBox="1">
            <a:spLocks/>
          </p:cNvSpPr>
          <p:nvPr/>
        </p:nvSpPr>
        <p:spPr>
          <a:xfrm>
            <a:off x="539552" y="4500790"/>
            <a:ext cx="7776864" cy="230072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a:t>Editing notes: </a:t>
            </a:r>
          </a:p>
          <a:p>
            <a:r>
              <a:rPr lang="en-US" sz="1600" b="1">
                <a:solidFill>
                  <a:schemeClr val="accent6">
                    <a:lumMod val="50000"/>
                  </a:schemeClr>
                </a:solidFill>
              </a:rPr>
              <a:t>Note from Editor: </a:t>
            </a:r>
            <a:r>
              <a:rPr lang="en-GB" sz="1600">
                <a:solidFill>
                  <a:schemeClr val="accent6">
                    <a:lumMod val="75000"/>
                  </a:schemeClr>
                </a:solidFill>
              </a:rPr>
              <a:t>Suggest discussing the Results section. This should be 300-400 words (filmed length up to 3 minutes)</a:t>
            </a:r>
          </a:p>
          <a:p>
            <a:r>
              <a:rPr lang="en-GB" sz="1600">
                <a:solidFill>
                  <a:schemeClr val="accent6">
                    <a:lumMod val="75000"/>
                  </a:schemeClr>
                </a:solidFill>
              </a:rPr>
              <a:t>Here you might want to consider using a figure to support the text</a:t>
            </a:r>
          </a:p>
          <a:p>
            <a:r>
              <a:rPr lang="en-GB" sz="1600">
                <a:solidFill>
                  <a:schemeClr val="accent6">
                    <a:lumMod val="75000"/>
                  </a:schemeClr>
                </a:solidFill>
              </a:rPr>
              <a:t>Please indicate in the script when you will appear on screen and when you will be reading from the script (to coincide with a figure appearing on screen)</a:t>
            </a:r>
            <a:endParaRPr lang="en-GB" sz="1600">
              <a:solidFill>
                <a:schemeClr val="accent6">
                  <a:lumMod val="50000"/>
                </a:schemeClr>
              </a:solidFill>
            </a:endParaRPr>
          </a:p>
        </p:txBody>
      </p:sp>
      <p:sp>
        <p:nvSpPr>
          <p:cNvPr id="7" name="Text Box 17">
            <a:extLst>
              <a:ext uri="{FF2B5EF4-FFF2-40B4-BE49-F238E27FC236}">
                <a16:creationId xmlns:a16="http://schemas.microsoft.com/office/drawing/2014/main" id="{7485FDD1-985E-4853-853B-D445E58F0D36}"/>
              </a:ext>
            </a:extLst>
          </p:cNvPr>
          <p:cNvSpPr txBox="1"/>
          <p:nvPr/>
        </p:nvSpPr>
        <p:spPr>
          <a:xfrm>
            <a:off x="755576" y="2056442"/>
            <a:ext cx="6446915" cy="2020629"/>
          </a:xfrm>
          <a:prstGeom prst="rect">
            <a:avLst/>
          </a:prstGeom>
          <a:solidFill>
            <a:schemeClr val="bg1"/>
          </a:solidFill>
          <a:ln w="6350">
            <a:solidFill>
              <a:schemeClr val="accent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1400" b="1">
                <a:solidFill>
                  <a:srgbClr val="002060"/>
                </a:solidFill>
                <a:ea typeface="Calibri" panose="020F0502020204030204" pitchFamily="34" charset="0"/>
                <a:cs typeface="Calibri" panose="020F0502020204030204" pitchFamily="34" charset="0"/>
              </a:rPr>
              <a:t>SCRIPT</a:t>
            </a:r>
            <a:endParaRPr lang="en-GB" sz="1400">
              <a:effectLst/>
              <a:ea typeface="Calibri" panose="020F0502020204030204" pitchFamily="34" charset="0"/>
              <a:cs typeface="Times New Roman" panose="02020603050405020304" pitchFamily="18" charset="0"/>
            </a:endParaRPr>
          </a:p>
          <a:p>
            <a:pPr algn="just">
              <a:lnSpc>
                <a:spcPct val="107000"/>
              </a:lnSpc>
              <a:spcAft>
                <a:spcPts val="0"/>
              </a:spcAft>
            </a:pPr>
            <a:r>
              <a:rPr lang="en-US" sz="1200" b="1">
                <a:solidFill>
                  <a:srgbClr val="002060"/>
                </a:solidFill>
                <a:effectLst/>
                <a:ea typeface="Calibri" panose="020F0502020204030204" pitchFamily="34" charset="0"/>
                <a:cs typeface="Calibri" panose="020F0502020204030204" pitchFamily="34" charset="0"/>
              </a:rPr>
              <a:t> </a:t>
            </a:r>
            <a:endParaRPr lang="en-GB" sz="12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8649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02A11AB0A81D5459B90CBEFC790C1AC" ma:contentTypeVersion="15" ma:contentTypeDescription="Create a new document." ma:contentTypeScope="" ma:versionID="0da6c8f68ca66c5b507f821761ee2f26">
  <xsd:schema xmlns:xsd="http://www.w3.org/2001/XMLSchema" xmlns:xs="http://www.w3.org/2001/XMLSchema" xmlns:p="http://schemas.microsoft.com/office/2006/metadata/properties" xmlns:ns2="3f4fcd69-eb1d-4ac7-b4ce-23f0e5fca848" xmlns:ns3="28128d31-7bbb-48ec-a61c-32f30f7651e0" targetNamespace="http://schemas.microsoft.com/office/2006/metadata/properties" ma:root="true" ma:fieldsID="eff0fad8976bd777e742b6ff0ecbafb3" ns2:_="" ns3:_="">
    <xsd:import namespace="3f4fcd69-eb1d-4ac7-b4ce-23f0e5fca848"/>
    <xsd:import namespace="28128d31-7bbb-48ec-a61c-32f30f7651e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4fcd69-eb1d-4ac7-b4ce-23f0e5fca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bdc0606b-8e5a-4aee-a68c-f4efcab0e830"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128d31-7bbb-48ec-a61c-32f30f7651e0"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86d77262-2641-4cf2-ad23-7f63c8c696aa}" ma:internalName="TaxCatchAll" ma:showField="CatchAllData" ma:web="28128d31-7bbb-48ec-a61c-32f30f7651e0">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8128d31-7bbb-48ec-a61c-32f30f7651e0">
      <UserInfo>
        <DisplayName>Daniel Campbell</DisplayName>
        <AccountId>14</AccountId>
        <AccountType/>
      </UserInfo>
      <UserInfo>
        <DisplayName>Hannah Wilson</DisplayName>
        <AccountId>12</AccountId>
        <AccountType/>
      </UserInfo>
    </SharedWithUsers>
    <lcf76f155ced4ddcb4097134ff3c332f xmlns="3f4fcd69-eb1d-4ac7-b4ce-23f0e5fca848">
      <Terms xmlns="http://schemas.microsoft.com/office/infopath/2007/PartnerControls"/>
    </lcf76f155ced4ddcb4097134ff3c332f>
    <TaxCatchAll xmlns="28128d31-7bbb-48ec-a61c-32f30f7651e0" xsi:nil="true"/>
  </documentManagement>
</p:properties>
</file>

<file path=customXml/itemProps1.xml><?xml version="1.0" encoding="utf-8"?>
<ds:datastoreItem xmlns:ds="http://schemas.openxmlformats.org/officeDocument/2006/customXml" ds:itemID="{D54430FE-1822-4540-9C96-730412232A75}">
  <ds:schemaRefs>
    <ds:schemaRef ds:uri="http://schemas.microsoft.com/sharepoint/v3/contenttype/forms"/>
  </ds:schemaRefs>
</ds:datastoreItem>
</file>

<file path=customXml/itemProps2.xml><?xml version="1.0" encoding="utf-8"?>
<ds:datastoreItem xmlns:ds="http://schemas.openxmlformats.org/officeDocument/2006/customXml" ds:itemID="{61554FF4-2A9A-42B4-93F6-1FAA8C6048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4fcd69-eb1d-4ac7-b4ce-23f0e5fca848"/>
    <ds:schemaRef ds:uri="28128d31-7bbb-48ec-a61c-32f30f7651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61411D-45BB-4F22-897D-AC77FB7312B0}">
  <ds:schemaRefs>
    <ds:schemaRef ds:uri="http://schemas.openxmlformats.org/package/2006/metadata/core-properties"/>
    <ds:schemaRef ds:uri="3f4fcd69-eb1d-4ac7-b4ce-23f0e5fca848"/>
    <ds:schemaRef ds:uri="http://schemas.microsoft.com/office/2006/documentManagement/types"/>
    <ds:schemaRef ds:uri="http://schemas.microsoft.com/office/infopath/2007/PartnerControls"/>
    <ds:schemaRef ds:uri="28128d31-7bbb-48ec-a61c-32f30f7651e0"/>
    <ds:schemaRef ds:uri="http://purl.org/dc/terms/"/>
    <ds:schemaRef ds:uri="http://schemas.microsoft.com/office/2006/metadata/properties"/>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44</TotalTime>
  <Words>1064</Words>
  <Application>Microsoft Office PowerPoint</Application>
  <PresentationFormat>On-screen Show (4:3)</PresentationFormat>
  <Paragraphs>130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 Video Storyboarding</vt:lpstr>
      <vt:lpstr>Editor’s notes</vt:lpstr>
      <vt:lpstr>Title card</vt:lpstr>
      <vt:lpstr>Title card</vt:lpstr>
      <vt:lpstr>Abbreviations</vt:lpstr>
      <vt:lpstr>Introduction</vt:lpstr>
      <vt:lpstr>Question card</vt:lpstr>
      <vt:lpstr>Question card</vt:lpstr>
      <vt:lpstr>Question card</vt:lpstr>
      <vt:lpstr>Question card</vt:lpstr>
      <vt:lpstr>Further reading</vt:lpstr>
      <vt:lpstr>Acknowledgements</vt:lpstr>
      <vt:lpstr>Disclosure Statements</vt:lpstr>
      <vt:lpstr>Disclaimer</vt:lpstr>
      <vt:lpstr>QR code</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Storyboarding</dc:title>
  <dc:creator>Joanne Walker</dc:creator>
  <cp:lastModifiedBy>York, Thomas</cp:lastModifiedBy>
  <cp:revision>1</cp:revision>
  <dcterms:created xsi:type="dcterms:W3CDTF">2019-11-27T11:31:50Z</dcterms:created>
  <dcterms:modified xsi:type="dcterms:W3CDTF">2024-07-23T11:18:11Z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0x010100D02A11AB0A81D5459B90CBEFC790C1AC</vt:lpwstr>
  </property>
  <property fmtid="{D5CDD505-2E9C-101B-9397-08002B2CF9AE}" pid="3" name="MSIP_Label_2bbab825-a111-45e4-86a1-18cee0005896_SetDate">
    <vt:lpwstr>2024-06-05T13:45:30Z</vt:lpwstr>
  </property>
  <property fmtid="{D5CDD505-2E9C-101B-9397-08002B2CF9AE}" pid="4" name="MSIP_Label_2bbab825-a111-45e4-86a1-18cee0005896_SiteId">
    <vt:lpwstr>2567d566-604c-408a-8a60-55d0dc9d9d6b</vt:lpwstr>
  </property>
  <property fmtid="{D5CDD505-2E9C-101B-9397-08002B2CF9AE}" pid="5" name="ClassificationContentMarkingFooterText">
    <vt:lpwstr>Information Classification: General</vt:lpwstr>
  </property>
  <property fmtid="{D5CDD505-2E9C-101B-9397-08002B2CF9AE}" pid="6" name="MSIP_Label_2bbab825-a111-45e4-86a1-18cee0005896_ActionId">
    <vt:lpwstr>0042c15a-091a-4abe-93c4-a2cfc52112df</vt:lpwstr>
  </property>
  <property fmtid="{D5CDD505-2E9C-101B-9397-08002B2CF9AE}" pid="7" name="MSIP_Label_2bbab825-a111-45e4-86a1-18cee0005896_Method">
    <vt:lpwstr>Standard</vt:lpwstr>
  </property>
  <property fmtid="{D5CDD505-2E9C-101B-9397-08002B2CF9AE}" pid="8" name="MediaServiceImageTags">
    <vt:lpwstr/>
  </property>
  <property fmtid="{D5CDD505-2E9C-101B-9397-08002B2CF9AE}" pid="9" name="MSIP_Label_2bbab825-a111-45e4-86a1-18cee0005896_ContentBits">
    <vt:lpwstr>2</vt:lpwstr>
  </property>
  <property fmtid="{D5CDD505-2E9C-101B-9397-08002B2CF9AE}" pid="10" name="ClassificationContentMarkingFooterLocations">
    <vt:lpwstr>Office Theme:8</vt:lpwstr>
  </property>
  <property fmtid="{D5CDD505-2E9C-101B-9397-08002B2CF9AE}" pid="11" name="MSIP_Label_2bbab825-a111-45e4-86a1-18cee0005896_Enabled">
    <vt:lpwstr>true</vt:lpwstr>
  </property>
  <property fmtid="{D5CDD505-2E9C-101B-9397-08002B2CF9AE}" pid="12" name="MSIP_Label_2bbab825-a111-45e4-86a1-18cee0005896_Name">
    <vt:lpwstr>2bbab825-a111-45e4-86a1-18cee0005896</vt:lpwstr>
  </property>
</Properties>
</file>